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tiff" ContentType="image/tiff"/>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402" r:id="rId3"/>
    <p:sldId id="448" r:id="rId4"/>
    <p:sldId id="404" r:id="rId5"/>
    <p:sldId id="405" r:id="rId6"/>
    <p:sldId id="406" r:id="rId7"/>
    <p:sldId id="407" r:id="rId8"/>
    <p:sldId id="449" r:id="rId9"/>
    <p:sldId id="409" r:id="rId10"/>
    <p:sldId id="410" r:id="rId11"/>
    <p:sldId id="411" r:id="rId12"/>
    <p:sldId id="412" r:id="rId13"/>
    <p:sldId id="413" r:id="rId14"/>
    <p:sldId id="414" r:id="rId15"/>
    <p:sldId id="415" r:id="rId16"/>
    <p:sldId id="416" r:id="rId17"/>
    <p:sldId id="417" r:id="rId18"/>
    <p:sldId id="451" r:id="rId19"/>
    <p:sldId id="452" r:id="rId20"/>
    <p:sldId id="418" r:id="rId21"/>
    <p:sldId id="419" r:id="rId22"/>
    <p:sldId id="420" r:id="rId23"/>
    <p:sldId id="421" r:id="rId24"/>
    <p:sldId id="422" r:id="rId25"/>
    <p:sldId id="423" r:id="rId26"/>
    <p:sldId id="408" r:id="rId27"/>
    <p:sldId id="424" r:id="rId28"/>
    <p:sldId id="425" r:id="rId29"/>
    <p:sldId id="426" r:id="rId30"/>
    <p:sldId id="427" r:id="rId31"/>
    <p:sldId id="428" r:id="rId32"/>
    <p:sldId id="429" r:id="rId33"/>
    <p:sldId id="430" r:id="rId34"/>
    <p:sldId id="431" r:id="rId35"/>
    <p:sldId id="432" r:id="rId36"/>
    <p:sldId id="434" r:id="rId37"/>
    <p:sldId id="435" r:id="rId38"/>
    <p:sldId id="436" r:id="rId39"/>
    <p:sldId id="437" r:id="rId40"/>
    <p:sldId id="438" r:id="rId41"/>
    <p:sldId id="439" r:id="rId42"/>
    <p:sldId id="440" r:id="rId43"/>
    <p:sldId id="441" r:id="rId44"/>
    <p:sldId id="442" r:id="rId45"/>
    <p:sldId id="443" r:id="rId46"/>
    <p:sldId id="433" r:id="rId47"/>
    <p:sldId id="444" r:id="rId48"/>
    <p:sldId id="450" r:id="rId49"/>
    <p:sldId id="337" r:id="rId50"/>
    <p:sldId id="338" r:id="rId51"/>
    <p:sldId id="447" r:id="rId52"/>
  </p:sldIdLst>
  <p:sldSz cx="9144000" cy="6858000" type="screen4x3"/>
  <p:notesSz cx="6858000" cy="9144000"/>
  <p:custDataLst>
    <p:tags r:id="rId5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windows-1252"/>
  <p:clrMru>
    <a:srgbClr val="43E828"/>
    <a:srgbClr val="000066"/>
    <a:srgbClr val="E7C417"/>
    <a:srgbClr val="F4FF1F"/>
    <a:srgbClr val="003300"/>
    <a:srgbClr val="006600"/>
    <a:srgbClr val="D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535" autoAdjust="0"/>
    <p:restoredTop sz="94643" autoAdjust="0"/>
  </p:normalViewPr>
  <p:slideViewPr>
    <p:cSldViewPr>
      <p:cViewPr>
        <p:scale>
          <a:sx n="71" d="100"/>
          <a:sy n="71" d="100"/>
        </p:scale>
        <p:origin x="-378" y="84"/>
      </p:cViewPr>
      <p:guideLst>
        <p:guide orient="horz" pos="2160"/>
        <p:guide pos="2880"/>
      </p:guideLst>
    </p:cSldViewPr>
  </p:slideViewPr>
  <p:outlineViewPr>
    <p:cViewPr>
      <p:scale>
        <a:sx n="33" d="100"/>
        <a:sy n="33" d="100"/>
      </p:scale>
      <p:origin x="42" y="7008"/>
    </p:cViewPr>
  </p:outlineViewPr>
  <p:notesTextViewPr>
    <p:cViewPr>
      <p:scale>
        <a:sx n="100" d="100"/>
        <a:sy n="100" d="100"/>
      </p:scale>
      <p:origin x="0" y="0"/>
    </p:cViewPr>
  </p:notesTextViewPr>
  <p:notesViewPr>
    <p:cSldViewPr>
      <p:cViewPr varScale="1">
        <p:scale>
          <a:sx n="59" d="100"/>
          <a:sy n="59" d="100"/>
        </p:scale>
        <p:origin x="-2508"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BA8DFF38-6EED-45DA-97CE-5BC52E9AF364}" type="datetimeFigureOut">
              <a:rPr lang="id-ID"/>
              <a:pPr>
                <a:defRPr/>
              </a:pPr>
              <a:t>29/07/2015</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id-ID"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id-ID"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C558A44-3A25-4BD8-B4E7-B8234F7B748F}" type="slidenum">
              <a:rPr lang="id-ID"/>
              <a:pPr>
                <a:defRPr/>
              </a:pPr>
              <a:t>‹#›</a:t>
            </a:fld>
            <a:endParaRPr lang="id-ID"/>
          </a:p>
        </p:txBody>
      </p:sp>
    </p:spTree>
    <p:extLst>
      <p:ext uri="{BB962C8B-B14F-4D97-AF65-F5344CB8AC3E}">
        <p14:creationId xmlns="" xmlns:p14="http://schemas.microsoft.com/office/powerpoint/2010/main" val="39495638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ubungan_Antar_Budaya.exe" TargetMode="External"/><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1.png"/><Relationship Id="rId18" Type="http://schemas.openxmlformats.org/officeDocument/2006/relationships/image" Target="../media/image15.png"/><Relationship Id="rId3" Type="http://schemas.openxmlformats.org/officeDocument/2006/relationships/slide" Target="../slides/slide10.xml"/><Relationship Id="rId7" Type="http://schemas.openxmlformats.org/officeDocument/2006/relationships/image" Target="../media/image7.png"/><Relationship Id="rId12" Type="http://schemas.openxmlformats.org/officeDocument/2006/relationships/slide" Target="../slides/slide13.xml"/><Relationship Id="rId17" Type="http://schemas.openxmlformats.org/officeDocument/2006/relationships/image" Target="../media/image14.png"/><Relationship Id="rId2" Type="http://schemas.openxmlformats.org/officeDocument/2006/relationships/image" Target="../media/image4.jpeg"/><Relationship Id="rId16"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slide" Target="../slides/slide50.xml"/><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hyperlink" Target="file:///\\PSB\Users\smakim\Documents\DATA%20SMA\BAHAN%20AJAR%20KUMPULAN%20GURU\BA%20BU%20BI%20SJR\BAHAN%20AJAR%20PSB%20YOS%202010\SJR-X\NewQuiz.exe" TargetMode="External"/><Relationship Id="rId10" Type="http://schemas.openxmlformats.org/officeDocument/2006/relationships/slide" Target="../slides/slide49.xml"/><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logo psb.pn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3505200" y="152400"/>
            <a:ext cx="52578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marR="0" indent="0" algn="ctr" defTabSz="914400" rtl="0" eaLnBrk="1" fontAlgn="base" latinLnBrk="0" hangingPunct="1">
              <a:lnSpc>
                <a:spcPct val="100000"/>
              </a:lnSpc>
              <a:spcBef>
                <a:spcPct val="20000"/>
              </a:spcBef>
              <a:spcAft>
                <a:spcPct val="0"/>
              </a:spcAft>
              <a:buClrTx/>
              <a:buSzTx/>
              <a:buFont typeface="Arial" charset="0"/>
              <a:buNone/>
              <a:tabLst/>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ctr"/>
            <a:r>
              <a:rPr lang="en-US" dirty="0" smtClean="0"/>
              <a:t>Click to edit Master subtitle</a:t>
            </a:r>
            <a:endParaRPr lang="en-US" sz="4800" dirty="0" smtClean="0">
              <a:ln>
                <a:solidFill>
                  <a:srgbClr val="43E828"/>
                </a:solidFill>
              </a:ln>
              <a:solidFill>
                <a:srgbClr val="E7C417"/>
              </a:solidFill>
              <a:latin typeface="Edwardian Script ITC" pitchFamily="66" charset="0"/>
            </a:endParaRPr>
          </a:p>
          <a:p>
            <a:r>
              <a:rPr lang="en-US" dirty="0" smtClean="0"/>
              <a:t>style</a:t>
            </a:r>
            <a:endParaRPr lang="en-US" dirty="0"/>
          </a:p>
        </p:txBody>
      </p:sp>
      <p:sp>
        <p:nvSpPr>
          <p:cNvPr id="5" name="Date Placeholder 3"/>
          <p:cNvSpPr>
            <a:spLocks noGrp="1"/>
          </p:cNvSpPr>
          <p:nvPr>
            <p:ph type="dt" sz="half" idx="10"/>
          </p:nvPr>
        </p:nvSpPr>
        <p:spPr/>
        <p:txBody>
          <a:bodyPr/>
          <a:lstStyle>
            <a:lvl1pPr>
              <a:defRPr/>
            </a:lvl1pPr>
          </a:lstStyle>
          <a:p>
            <a:pPr>
              <a:defRPr/>
            </a:pPr>
            <a:fld id="{A81A3707-E0AE-44ED-9E56-1E9E383B88EF}" type="datetimeFigureOut">
              <a:rPr lang="en-US"/>
              <a:pPr>
                <a:defRPr/>
              </a:pPr>
              <a:t>7/29/2015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2A617FC5-BE1D-4D1F-955B-93D5AB625589}" type="slidenum">
              <a:rPr lang="en-US"/>
              <a:pPr>
                <a:defRPr/>
              </a:pPr>
              <a:t>‹#›</a:t>
            </a:fld>
            <a:endParaRPr lang="en-US"/>
          </a:p>
        </p:txBody>
      </p:sp>
      <p:pic>
        <p:nvPicPr>
          <p:cNvPr id="43010" name="Picture 2" descr="D:\SKI\Logo SMA.tif"/>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228600"/>
            <a:ext cx="1066800" cy="106680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9"/>
          <p:cNvSpPr/>
          <p:nvPr userDrawn="1"/>
        </p:nvSpPr>
        <p:spPr>
          <a:xfrm>
            <a:off x="1447800" y="5638800"/>
            <a:ext cx="6508513" cy="923330"/>
          </a:xfrm>
          <a:prstGeom prst="rect">
            <a:avLst/>
          </a:prstGeom>
        </p:spPr>
        <p:txBody>
          <a:bodyPr wrap="none">
            <a:spAutoFit/>
          </a:bodyPr>
          <a:lstStyle/>
          <a:p>
            <a:pPr algn="ctr"/>
            <a:r>
              <a:rPr lang="en-US" sz="5400" dirty="0" err="1" smtClean="0">
                <a:ln>
                  <a:solidFill>
                    <a:srgbClr val="FF0000"/>
                  </a:solidFill>
                </a:ln>
                <a:solidFill>
                  <a:srgbClr val="43E828"/>
                </a:solidFill>
                <a:latin typeface="Edwardian Script ITC" pitchFamily="66" charset="0"/>
              </a:rPr>
              <a:t>Rela</a:t>
            </a:r>
            <a:r>
              <a:rPr lang="en-US" sz="5400" dirty="0" smtClean="0">
                <a:ln>
                  <a:solidFill>
                    <a:srgbClr val="FF0000"/>
                  </a:solidFill>
                </a:ln>
                <a:solidFill>
                  <a:srgbClr val="43E828"/>
                </a:solidFill>
                <a:latin typeface="Edwardian Script ITC" pitchFamily="66" charset="0"/>
              </a:rPr>
              <a:t> </a:t>
            </a:r>
            <a:r>
              <a:rPr lang="en-US" sz="5400" dirty="0" err="1" smtClean="0">
                <a:ln>
                  <a:solidFill>
                    <a:srgbClr val="FF0000"/>
                  </a:solidFill>
                </a:ln>
                <a:solidFill>
                  <a:srgbClr val="43E828"/>
                </a:solidFill>
                <a:latin typeface="Edwardian Script ITC" pitchFamily="66" charset="0"/>
              </a:rPr>
              <a:t>Berbagi</a:t>
            </a:r>
            <a:r>
              <a:rPr lang="en-US" sz="5400" dirty="0" smtClean="0">
                <a:ln>
                  <a:solidFill>
                    <a:srgbClr val="FF0000"/>
                  </a:solidFill>
                </a:ln>
                <a:solidFill>
                  <a:srgbClr val="43E828"/>
                </a:solidFill>
                <a:latin typeface="Edwardian Script ITC" pitchFamily="66" charset="0"/>
              </a:rPr>
              <a:t> </a:t>
            </a:r>
            <a:r>
              <a:rPr lang="en-US" sz="5400" dirty="0" err="1" smtClean="0">
                <a:ln>
                  <a:solidFill>
                    <a:srgbClr val="FF0000"/>
                  </a:solidFill>
                </a:ln>
                <a:solidFill>
                  <a:srgbClr val="43E828"/>
                </a:solidFill>
                <a:latin typeface="Edwardian Script ITC" pitchFamily="66" charset="0"/>
              </a:rPr>
              <a:t>Iklas</a:t>
            </a:r>
            <a:r>
              <a:rPr lang="en-US" sz="5400" dirty="0" smtClean="0">
                <a:ln>
                  <a:solidFill>
                    <a:srgbClr val="FF0000"/>
                  </a:solidFill>
                </a:ln>
                <a:solidFill>
                  <a:srgbClr val="43E828"/>
                </a:solidFill>
                <a:latin typeface="Edwardian Script ITC" pitchFamily="66" charset="0"/>
              </a:rPr>
              <a:t> </a:t>
            </a:r>
            <a:r>
              <a:rPr lang="en-US" sz="5400" dirty="0" err="1" smtClean="0">
                <a:ln>
                  <a:solidFill>
                    <a:srgbClr val="FF0000"/>
                  </a:solidFill>
                </a:ln>
                <a:solidFill>
                  <a:srgbClr val="43E828"/>
                </a:solidFill>
                <a:latin typeface="Edwardian Script ITC" pitchFamily="66" charset="0"/>
              </a:rPr>
              <a:t>Memberi</a:t>
            </a:r>
            <a:endParaRPr lang="en-US" sz="5400" dirty="0">
              <a:ln>
                <a:solidFill>
                  <a:srgbClr val="FF0000"/>
                </a:solidFill>
              </a:ln>
              <a:solidFill>
                <a:srgbClr val="43E828"/>
              </a:solidFill>
              <a:latin typeface="Edwardian Script ITC" pitchFamily="66" charset="0"/>
            </a:endParaRPr>
          </a:p>
        </p:txBody>
      </p:sp>
      <p:sp>
        <p:nvSpPr>
          <p:cNvPr id="11" name="WordArt 85"/>
          <p:cNvSpPr>
            <a:spLocks noChangeArrowheads="1" noChangeShapeType="1" noTextEdit="1"/>
          </p:cNvSpPr>
          <p:nvPr userDrawn="1"/>
        </p:nvSpPr>
        <p:spPr bwMode="auto">
          <a:xfrm>
            <a:off x="2362200" y="1066800"/>
            <a:ext cx="4800600" cy="4648199"/>
          </a:xfrm>
          <a:prstGeom prst="rect">
            <a:avLst/>
          </a:prstGeom>
        </p:spPr>
        <p:txBody>
          <a:bodyPr wrap="none" fromWordArt="1">
            <a:prstTxWarp prst="textCirclePour">
              <a:avLst>
                <a:gd name="adj1" fmla="val 10844268"/>
                <a:gd name="adj2" fmla="val 64241"/>
              </a:avLst>
            </a:prstTxWarp>
          </a:bodyPr>
          <a:lstStyle/>
          <a:p>
            <a:r>
              <a:rPr lang="en-US" sz="3600" b="1" kern="10" normalizeH="1" dirty="0">
                <a:ln w="12700">
                  <a:solidFill>
                    <a:srgbClr val="B2B2B2"/>
                  </a:solidFill>
                  <a:round/>
                  <a:headEnd/>
                  <a:tailEnd/>
                </a:ln>
                <a:solidFill>
                  <a:srgbClr val="000066"/>
                </a:solidFill>
                <a:latin typeface="Castellar" pitchFamily="18" charset="0"/>
              </a:rPr>
              <a:t>PUSAT SUMBER BELAJAR</a:t>
            </a:r>
            <a:r>
              <a:rPr lang="en-US" sz="3600" b="1" kern="10" normalizeH="1" dirty="0">
                <a:ln w="12700">
                  <a:solidFill>
                    <a:srgbClr val="B2B2B2"/>
                  </a:solidFill>
                  <a:round/>
                  <a:headEnd/>
                  <a:tailEnd/>
                </a:ln>
                <a:solidFill>
                  <a:srgbClr val="0000FF"/>
                </a:solidFill>
                <a:latin typeface="Arial Black"/>
              </a:rPr>
              <a:t> </a:t>
            </a:r>
          </a:p>
        </p:txBody>
      </p:sp>
      <p:pic>
        <p:nvPicPr>
          <p:cNvPr id="12" name="Picture 4" descr="logo dikbud"/>
          <p:cNvPicPr>
            <a:picLocks noChangeAspect="1" noChangeArrowheads="1"/>
          </p:cNvPicPr>
          <p:nvPr userDrawn="1"/>
        </p:nvPicPr>
        <p:blipFill>
          <a:blip r:embed="rId4">
            <a:clrChange>
              <a:clrFrom>
                <a:srgbClr val="131C46"/>
              </a:clrFrom>
              <a:clrTo>
                <a:srgbClr val="131C46">
                  <a:alpha val="0"/>
                </a:srgbClr>
              </a:clrTo>
            </a:clrChange>
          </a:blip>
          <a:srcRect/>
          <a:stretch>
            <a:fillRect/>
          </a:stretch>
        </p:blipFill>
        <p:spPr bwMode="auto">
          <a:xfrm>
            <a:off x="4114800" y="2667000"/>
            <a:ext cx="1295400" cy="1282700"/>
          </a:xfrm>
          <a:prstGeom prst="rect">
            <a:avLst/>
          </a:prstGeom>
          <a:noFill/>
          <a:ln w="9525">
            <a:noFill/>
            <a:miter lim="800000"/>
            <a:headEnd/>
            <a:tailEnd/>
          </a:ln>
        </p:spPr>
      </p:pic>
    </p:spTree>
    <p:extLst>
      <p:ext uri="{BB962C8B-B14F-4D97-AF65-F5344CB8AC3E}">
        <p14:creationId xmlns="" xmlns:p14="http://schemas.microsoft.com/office/powerpoint/2010/main" val="1248875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ac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2.5"/>
                                          </p:val>
                                        </p:tav>
                                        <p:tav tm="100000">
                                          <p:val>
                                            <p:strVal val="#ppt_w"/>
                                          </p:val>
                                        </p:tav>
                                      </p:tavLst>
                                    </p:anim>
                                    <p:anim calcmode="lin" valueType="num">
                                      <p:cBhvr>
                                        <p:cTn id="8" dur="500" fill="hold"/>
                                        <p:tgtEl>
                                          <p:spTgt spid="4"/>
                                        </p:tgtEl>
                                        <p:attrNameLst>
                                          <p:attrName>ppt_h</p:attrName>
                                        </p:attrNameLst>
                                      </p:cBhvr>
                                      <p:tavLst>
                                        <p:tav tm="0">
                                          <p:val>
                                            <p:strVal val="#ppt_h*0.01"/>
                                          </p:val>
                                        </p:tav>
                                        <p:tav tm="100000">
                                          <p:val>
                                            <p:strVal val="#ppt_h"/>
                                          </p:val>
                                        </p:tav>
                                      </p:tavLst>
                                    </p:anim>
                                    <p:anim calcmode="lin" valueType="num">
                                      <p:cBhvr>
                                        <p:cTn id="9" dur="500" fill="hold"/>
                                        <p:tgtEl>
                                          <p:spTgt spid="4"/>
                                        </p:tgtEl>
                                        <p:attrNameLst>
                                          <p:attrName>ppt_x</p:attrName>
                                        </p:attrNameLst>
                                      </p:cBhvr>
                                      <p:tavLst>
                                        <p:tav tm="0">
                                          <p:val>
                                            <p:strVal val="#ppt_x"/>
                                          </p:val>
                                        </p:tav>
                                        <p:tav tm="100000">
                                          <p:val>
                                            <p:strVal val="#ppt_x"/>
                                          </p:val>
                                        </p:tav>
                                      </p:tavLst>
                                    </p:anim>
                                    <p:anim calcmode="lin" valueType="num">
                                      <p:cBhvr>
                                        <p:cTn id="10" dur="500" fill="hold"/>
                                        <p:tgtEl>
                                          <p:spTgt spid="4"/>
                                        </p:tgtEl>
                                        <p:attrNameLst>
                                          <p:attrName>ppt_y</p:attrName>
                                        </p:attrNameLst>
                                      </p:cBhvr>
                                      <p:tavLst>
                                        <p:tav tm="0">
                                          <p:val>
                                            <p:strVal val="#ppt_h+1"/>
                                          </p:val>
                                        </p:tav>
                                        <p:tav tm="100000">
                                          <p:val>
                                            <p:strVal val="#ppt_y"/>
                                          </p:val>
                                        </p:tav>
                                      </p:tavLst>
                                    </p:anim>
                                    <p:animEffect transition="in" filter="fade">
                                      <p:cBhvr>
                                        <p:cTn id="11" dur="500"/>
                                        <p:tgtEl>
                                          <p:spTgt spid="4"/>
                                        </p:tgtEl>
                                      </p:cBhvr>
                                    </p:animEffect>
                                  </p:childTnLst>
                                </p:cTn>
                              </p:par>
                            </p:childTnLst>
                          </p:cTn>
                        </p:par>
                        <p:par>
                          <p:cTn id="12" fill="hold">
                            <p:stCondLst>
                              <p:cond delay="500"/>
                            </p:stCondLst>
                            <p:childTnLst>
                              <p:par>
                                <p:cTn id="13" presetID="25" presetClass="entr" presetSubtype="0" fill="hold" nodeType="afterEffect">
                                  <p:stCondLst>
                                    <p:cond delay="0"/>
                                  </p:stCondLst>
                                  <p:iterate type="lt">
                                    <p:tmPct val="0"/>
                                  </p:iterate>
                                  <p:childTnLst>
                                    <p:set>
                                      <p:cBhvr>
                                        <p:cTn id="14" dur="1" fill="hold">
                                          <p:stCondLst>
                                            <p:cond delay="0"/>
                                          </p:stCondLst>
                                        </p:cTn>
                                        <p:tgtEl>
                                          <p:spTgt spid="43010"/>
                                        </p:tgtEl>
                                        <p:attrNameLst>
                                          <p:attrName>style.visibility</p:attrName>
                                        </p:attrNameLst>
                                      </p:cBhvr>
                                      <p:to>
                                        <p:strVal val="visible"/>
                                      </p:to>
                                    </p:set>
                                    <p:anim calcmode="lin" valueType="num">
                                      <p:cBhvr>
                                        <p:cTn id="15" dur="500" decel="50000" fill="hold">
                                          <p:stCondLst>
                                            <p:cond delay="0"/>
                                          </p:stCondLst>
                                        </p:cTn>
                                        <p:tgtEl>
                                          <p:spTgt spid="43010"/>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43010"/>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43010"/>
                                        </p:tgtEl>
                                        <p:attrNameLst>
                                          <p:attrName>ppt_w</p:attrName>
                                        </p:attrNameLst>
                                      </p:cBhvr>
                                      <p:tavLst>
                                        <p:tav tm="0">
                                          <p:val>
                                            <p:strVal val="#ppt_w*.05"/>
                                          </p:val>
                                        </p:tav>
                                        <p:tav tm="100000">
                                          <p:val>
                                            <p:strVal val="#ppt_w"/>
                                          </p:val>
                                        </p:tav>
                                      </p:tavLst>
                                    </p:anim>
                                    <p:anim calcmode="lin" valueType="num">
                                      <p:cBhvr>
                                        <p:cTn id="18" dur="1000" fill="hold"/>
                                        <p:tgtEl>
                                          <p:spTgt spid="43010"/>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43010"/>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43010"/>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43010"/>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43010"/>
                                        </p:tgtEl>
                                      </p:cBhvr>
                                    </p:animEffect>
                                  </p:childTnLst>
                                </p:cTn>
                              </p:par>
                            </p:childTnLst>
                          </p:cTn>
                        </p:par>
                        <p:par>
                          <p:cTn id="23" fill="hold">
                            <p:stCondLst>
                              <p:cond delay="1500"/>
                            </p:stCondLst>
                            <p:childTnLst>
                              <p:par>
                                <p:cTn id="24" presetID="3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800" decel="100000"/>
                                        <p:tgtEl>
                                          <p:spTgt spid="10"/>
                                        </p:tgtEl>
                                      </p:cBhvr>
                                    </p:animEffect>
                                    <p:anim calcmode="lin" valueType="num">
                                      <p:cBhvr>
                                        <p:cTn id="27" dur="800" decel="100000" fill="hold"/>
                                        <p:tgtEl>
                                          <p:spTgt spid="10"/>
                                        </p:tgtEl>
                                        <p:attrNameLst>
                                          <p:attrName>style.rotation</p:attrName>
                                        </p:attrNameLst>
                                      </p:cBhvr>
                                      <p:tavLst>
                                        <p:tav tm="0">
                                          <p:val>
                                            <p:fltVal val="-90"/>
                                          </p:val>
                                        </p:tav>
                                        <p:tav tm="100000">
                                          <p:val>
                                            <p:fltVal val="0"/>
                                          </p:val>
                                        </p:tav>
                                      </p:tavLst>
                                    </p:anim>
                                    <p:anim calcmode="lin" valueType="num">
                                      <p:cBhvr>
                                        <p:cTn id="28" dur="800" decel="100000" fill="hold"/>
                                        <p:tgtEl>
                                          <p:spTgt spid="10"/>
                                        </p:tgtEl>
                                        <p:attrNameLst>
                                          <p:attrName>ppt_x</p:attrName>
                                        </p:attrNameLst>
                                      </p:cBhvr>
                                      <p:tavLst>
                                        <p:tav tm="0">
                                          <p:val>
                                            <p:strVal val="#ppt_x+0.4"/>
                                          </p:val>
                                        </p:tav>
                                        <p:tav tm="100000">
                                          <p:val>
                                            <p:strVal val="#ppt_x-0.05"/>
                                          </p:val>
                                        </p:tav>
                                      </p:tavLst>
                                    </p:anim>
                                    <p:anim calcmode="lin" valueType="num">
                                      <p:cBhvr>
                                        <p:cTn id="29" dur="800" decel="100000" fill="hold"/>
                                        <p:tgtEl>
                                          <p:spTgt spid="10"/>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32" presetID="8" presetClass="emph" presetSubtype="0" repeatCount="indefinite" fill="remove" grpId="0" nodeType="withEffect">
                                  <p:stCondLst>
                                    <p:cond delay="0"/>
                                  </p:stCondLst>
                                  <p:childTnLst>
                                    <p:animRot by="21600000">
                                      <p:cBhvr>
                                        <p:cTn id="33" dur="5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B9E352E-36C0-4F30-A406-D884785F14BE}" type="datetimeFigureOut">
              <a:rPr lang="en-US"/>
              <a:pPr>
                <a:defRPr/>
              </a:pPr>
              <a:t>7/29/2015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918330-7A97-4C2D-8A88-87647F12C679}" type="slidenum">
              <a:rPr lang="en-US"/>
              <a:pPr>
                <a:defRPr/>
              </a:pPr>
              <a:t>‹#›</a:t>
            </a:fld>
            <a:endParaRPr lang="en-US"/>
          </a:p>
        </p:txBody>
      </p:sp>
    </p:spTree>
    <p:extLst>
      <p:ext uri="{BB962C8B-B14F-4D97-AF65-F5344CB8AC3E}">
        <p14:creationId xmlns="" xmlns:p14="http://schemas.microsoft.com/office/powerpoint/2010/main" val="1631653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6D21DFF-468E-4853-B389-BDAFBE6DC3F2}" type="datetimeFigureOut">
              <a:rPr lang="en-US"/>
              <a:pPr>
                <a:defRPr/>
              </a:pPr>
              <a:t>7/29/2015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B3171D-4CF2-42EF-A68F-3FF1EA47B36F}" type="slidenum">
              <a:rPr lang="en-US"/>
              <a:pPr>
                <a:defRPr/>
              </a:pPr>
              <a:t>‹#›</a:t>
            </a:fld>
            <a:endParaRPr lang="en-US"/>
          </a:p>
        </p:txBody>
      </p:sp>
    </p:spTree>
    <p:extLst>
      <p:ext uri="{BB962C8B-B14F-4D97-AF65-F5344CB8AC3E}">
        <p14:creationId xmlns="" xmlns:p14="http://schemas.microsoft.com/office/powerpoint/2010/main" val="2666944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01D408C-8806-492C-AF2D-D896D299BFF1}" type="datetimeFigureOut">
              <a:rPr lang="en-US"/>
              <a:pPr>
                <a:defRPr/>
              </a:pPr>
              <a:t>7/29/2015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A67B84F-D091-453A-A49E-6D3CE949E17C}" type="slidenum">
              <a:rPr lang="en-US"/>
              <a:pPr>
                <a:defRPr/>
              </a:pPr>
              <a:t>‹#›</a:t>
            </a:fld>
            <a:endParaRPr lang="en-US"/>
          </a:p>
        </p:txBody>
      </p:sp>
    </p:spTree>
    <p:extLst>
      <p:ext uri="{BB962C8B-B14F-4D97-AF65-F5344CB8AC3E}">
        <p14:creationId xmlns="" xmlns:p14="http://schemas.microsoft.com/office/powerpoint/2010/main" val="3856846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srcRect r="80833"/>
          <a:stretch>
            <a:fillRect/>
          </a:stretch>
        </p:blipFill>
        <p:spPr bwMode="auto">
          <a:xfrm>
            <a:off x="0" y="0"/>
            <a:ext cx="1752600" cy="6858000"/>
          </a:xfrm>
          <a:prstGeom prst="rect">
            <a:avLst/>
          </a:prstGeom>
          <a:noFill/>
          <a:ln w="9525">
            <a:noFill/>
            <a:miter lim="800000"/>
            <a:headEnd/>
            <a:tailEnd/>
          </a:ln>
          <a:effectLst>
            <a:innerShdw blurRad="63500" dist="50800" dir="18900000">
              <a:prstClr val="black">
                <a:alpha val="50000"/>
              </a:prstClr>
            </a:innerShdw>
          </a:effectLst>
        </p:spPr>
      </p:pic>
      <p:pic>
        <p:nvPicPr>
          <p:cNvPr id="5" name="Picture 4" descr="beranda.png">
            <a:hlinkClick r:id="" action="ppaction://noaction" highlightClick="1"/>
          </p:cNvPr>
          <p:cNvPicPr>
            <a:picLocks noChangeAspect="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30163" y="542925"/>
            <a:ext cx="1722437"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contoh soal.png">
            <a:hlinkClick r:id="" action="ppaction://noaction" highlightClick="1"/>
          </p:cNvPr>
          <p:cNvPicPr>
            <a:picLocks noChangeAspect="1"/>
          </p:cNvPicPr>
          <p:nvPr userDrawn="1"/>
        </p:nvPicPr>
        <p:blipFill>
          <a:blip r:embed="rId4">
            <a:grayscl/>
            <a:extLst>
              <a:ext uri="{28A0092B-C50C-407E-A947-70E740481C1C}">
                <a14:useLocalDpi xmlns="" xmlns:a14="http://schemas.microsoft.com/office/drawing/2010/main" val="0"/>
              </a:ext>
            </a:extLst>
          </a:blip>
          <a:srcRect/>
          <a:stretch>
            <a:fillRect/>
          </a:stretch>
        </p:blipFill>
        <p:spPr bwMode="auto">
          <a:xfrm>
            <a:off x="25401" y="2798763"/>
            <a:ext cx="1727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indikator.png">
            <a:hlinkClick r:id="" action="ppaction://noaction" highlightClick="1"/>
          </p:cNvPr>
          <p:cNvPicPr>
            <a:picLocks noChangeAspect="1"/>
          </p:cNvPicPr>
          <p:nvPr userDrawn="1"/>
        </p:nvPicPr>
        <p:blipFill>
          <a:blip r:embed="rId5">
            <a:grayscl/>
            <a:extLst>
              <a:ext uri="{28A0092B-C50C-407E-A947-70E740481C1C}">
                <a14:useLocalDpi xmlns="" xmlns:a14="http://schemas.microsoft.com/office/drawing/2010/main" val="0"/>
              </a:ext>
            </a:extLst>
          </a:blip>
          <a:srcRect/>
          <a:stretch>
            <a:fillRect/>
          </a:stretch>
        </p:blipFill>
        <p:spPr bwMode="auto">
          <a:xfrm>
            <a:off x="38101" y="1663700"/>
            <a:ext cx="17145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materi.png">
            <a:hlinkClick r:id="" action="ppaction://noaction" highlightClick="1"/>
          </p:cNvPr>
          <p:cNvPicPr>
            <a:picLocks noChangeAspect="1"/>
          </p:cNvPicPr>
          <p:nvPr userDrawn="1"/>
        </p:nvPicPr>
        <p:blipFill>
          <a:blip r:embed="rId6">
            <a:grayscl/>
            <a:extLst>
              <a:ext uri="{28A0092B-C50C-407E-A947-70E740481C1C}">
                <a14:useLocalDpi xmlns="" xmlns:a14="http://schemas.microsoft.com/office/drawing/2010/main" val="0"/>
              </a:ext>
            </a:extLst>
          </a:blip>
          <a:srcRect/>
          <a:stretch>
            <a:fillRect/>
          </a:stretch>
        </p:blipFill>
        <p:spPr bwMode="auto">
          <a:xfrm>
            <a:off x="30163" y="2147888"/>
            <a:ext cx="1722437"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penyusun.png">
            <a:hlinkClick r:id="" action="ppaction://noaction" highlightClick="1"/>
          </p:cNvPr>
          <p:cNvPicPr>
            <a:picLocks noChangeAspect="1"/>
          </p:cNvPicPr>
          <p:nvPr userDrawn="1"/>
        </p:nvPicPr>
        <p:blipFill>
          <a:blip r:embed="rId7">
            <a:grayscl/>
            <a:extLst>
              <a:ext uri="{28A0092B-C50C-407E-A947-70E740481C1C}">
                <a14:useLocalDpi xmlns="" xmlns:a14="http://schemas.microsoft.com/office/drawing/2010/main" val="0"/>
              </a:ext>
            </a:extLst>
          </a:blip>
          <a:srcRect/>
          <a:stretch>
            <a:fillRect/>
          </a:stretch>
        </p:blipFill>
        <p:spPr bwMode="auto">
          <a:xfrm>
            <a:off x="38101" y="4447588"/>
            <a:ext cx="1714500" cy="69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descr="referensi.png">
            <a:hlinkClick r:id="" action="ppaction://noaction" highlightClick="1"/>
          </p:cNvPr>
          <p:cNvPicPr>
            <a:picLocks noChangeAspect="1"/>
          </p:cNvPicPr>
          <p:nvPr userDrawn="1"/>
        </p:nvPicPr>
        <p:blipFill>
          <a:blip r:embed="rId8">
            <a:grayscl/>
            <a:extLst>
              <a:ext uri="{28A0092B-C50C-407E-A947-70E740481C1C}">
                <a14:useLocalDpi xmlns="" xmlns:a14="http://schemas.microsoft.com/office/drawing/2010/main" val="0"/>
              </a:ext>
            </a:extLst>
          </a:blip>
          <a:srcRect/>
          <a:stretch>
            <a:fillRect/>
          </a:stretch>
        </p:blipFill>
        <p:spPr bwMode="auto">
          <a:xfrm>
            <a:off x="65089" y="3941763"/>
            <a:ext cx="1687512" cy="65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descr="selesai.png">
            <a:hlinkClick r:id="" action="ppaction://noaction" highlightClick="1"/>
          </p:cNvPr>
          <p:cNvPicPr>
            <a:picLocks noChangeAspect="1"/>
          </p:cNvPicPr>
          <p:nvPr userDrawn="1"/>
        </p:nvPicPr>
        <p:blipFill>
          <a:blip r:embed="rId9">
            <a:extLst>
              <a:ext uri="{28A0092B-C50C-407E-A947-70E740481C1C}">
                <a14:useLocalDpi xmlns="" xmlns:a14="http://schemas.microsoft.com/office/drawing/2010/main" val="0"/>
              </a:ext>
            </a:extLst>
          </a:blip>
          <a:srcRect/>
          <a:stretch>
            <a:fillRect/>
          </a:stretch>
        </p:blipFill>
        <p:spPr bwMode="auto">
          <a:xfrm>
            <a:off x="104775" y="5099050"/>
            <a:ext cx="164782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sk-kd.png">
            <a:hlinkClick r:id="" action="ppaction://noaction" highlightClick="1"/>
          </p:cNvPr>
          <p:cNvPicPr>
            <a:picLocks noChangeAspect="1"/>
          </p:cNvPicPr>
          <p:nvPr userDrawn="1"/>
        </p:nvPicPr>
        <p:blipFill>
          <a:blip r:embed="rId10">
            <a:grayscl/>
            <a:extLst>
              <a:ext uri="{28A0092B-C50C-407E-A947-70E740481C1C}">
                <a14:useLocalDpi xmlns="" xmlns:a14="http://schemas.microsoft.com/office/drawing/2010/main" val="0"/>
              </a:ext>
            </a:extLst>
          </a:blip>
          <a:srcRect/>
          <a:stretch>
            <a:fillRect/>
          </a:stretch>
        </p:blipFill>
        <p:spPr bwMode="auto">
          <a:xfrm>
            <a:off x="-19049" y="1076325"/>
            <a:ext cx="1771650"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uji kompetensi.png">
            <a:hlinkClick r:id="rId11" action="ppaction://program" highlightClick="1"/>
          </p:cNvPr>
          <p:cNvPicPr>
            <a:picLocks noChangeAspect="1"/>
          </p:cNvPicPr>
          <p:nvPr userDrawn="1"/>
        </p:nvPicPr>
        <p:blipFill>
          <a:blip r:embed="rId12">
            <a:grayscl/>
            <a:extLst>
              <a:ext uri="{28A0092B-C50C-407E-A947-70E740481C1C}">
                <a14:useLocalDpi xmlns="" xmlns:a14="http://schemas.microsoft.com/office/drawing/2010/main" val="0"/>
              </a:ext>
            </a:extLst>
          </a:blip>
          <a:srcRect/>
          <a:stretch>
            <a:fillRect/>
          </a:stretch>
        </p:blipFill>
        <p:spPr bwMode="auto">
          <a:xfrm>
            <a:off x="-182563" y="3194050"/>
            <a:ext cx="1935163"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7" descr="Up1Blue.png">
            <a:hlinkClick r:id="" action="ppaction://hlinkshowjump?jump=nextslide" highlightClick="1"/>
          </p:cNvPr>
          <p:cNvPicPr>
            <a:picLocks noChangeAspect="1"/>
          </p:cNvPicPr>
          <p:nvPr userDrawn="1"/>
        </p:nvPicPr>
        <p:blipFill>
          <a:blip r:embed="rId13" cstate="print">
            <a:extLst>
              <a:ext uri="{28A0092B-C50C-407E-A947-70E740481C1C}">
                <a14:useLocalDpi xmlns="" xmlns:a14="http://schemas.microsoft.com/office/drawing/2010/main" val="0"/>
              </a:ext>
            </a:extLst>
          </a:blip>
          <a:srcRect/>
          <a:stretch>
            <a:fillRect/>
          </a:stretch>
        </p:blipFill>
        <p:spPr bwMode="auto">
          <a:xfrm>
            <a:off x="1143000" y="63246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8" descr="Up1Blue.png">
            <a:hlinkClick r:id="" action="ppaction://hlinkshowjump?jump=previousslide" highlightClick="1"/>
          </p:cNvPr>
          <p:cNvPicPr>
            <a:picLocks noChangeAspect="1"/>
          </p:cNvPicPr>
          <p:nvPr userDrawn="1"/>
        </p:nvPicPr>
        <p:blipFill>
          <a:blip r:embed="rId14" cstate="print">
            <a:extLst>
              <a:ext uri="{28A0092B-C50C-407E-A947-70E740481C1C}">
                <a14:useLocalDpi xmlns="" xmlns:a14="http://schemas.microsoft.com/office/drawing/2010/main" val="0"/>
              </a:ext>
            </a:extLst>
          </a:blip>
          <a:srcRect/>
          <a:stretch>
            <a:fillRect/>
          </a:stretch>
        </p:blipFill>
        <p:spPr bwMode="auto">
          <a:xfrm>
            <a:off x="685800" y="63246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274638"/>
            <a:ext cx="6705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1981200" y="1600200"/>
            <a:ext cx="6705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Footer Placeholder 4"/>
          <p:cNvSpPr>
            <a:spLocks noGrp="1"/>
          </p:cNvSpPr>
          <p:nvPr>
            <p:ph type="ftr" sz="quarter" idx="10"/>
          </p:nvPr>
        </p:nvSpPr>
        <p:spPr/>
        <p:txBody>
          <a:bodyPr/>
          <a:lstStyle>
            <a:lvl1pPr>
              <a:defRPr/>
            </a:lvl1pPr>
          </a:lstStyle>
          <a:p>
            <a:pPr>
              <a:defRPr/>
            </a:pPr>
            <a:endParaRPr lang="en-US"/>
          </a:p>
        </p:txBody>
      </p:sp>
      <p:sp>
        <p:nvSpPr>
          <p:cNvPr id="17" name="Slide Number Placeholder 5"/>
          <p:cNvSpPr>
            <a:spLocks noGrp="1"/>
          </p:cNvSpPr>
          <p:nvPr>
            <p:ph type="sldNum" sz="quarter" idx="11"/>
          </p:nvPr>
        </p:nvSpPr>
        <p:spPr/>
        <p:txBody>
          <a:bodyPr/>
          <a:lstStyle>
            <a:lvl1pPr>
              <a:defRPr/>
            </a:lvl1pPr>
          </a:lstStyle>
          <a:p>
            <a:pPr>
              <a:defRPr/>
            </a:pPr>
            <a:fld id="{F3EF68A3-89DD-4984-AA75-F434C68E3323}" type="slidenum">
              <a:rPr lang="en-US"/>
              <a:pPr>
                <a:defRPr/>
              </a:pPr>
              <a:t>‹#›</a:t>
            </a:fld>
            <a:endParaRPr lang="en-US"/>
          </a:p>
        </p:txBody>
      </p:sp>
    </p:spTree>
    <p:extLst>
      <p:ext uri="{BB962C8B-B14F-4D97-AF65-F5344CB8AC3E}">
        <p14:creationId xmlns="" xmlns:p14="http://schemas.microsoft.com/office/powerpoint/2010/main" val="353240361"/>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Left)">
                                      <p:cBhvr>
                                        <p:cTn id="7" dur="500"/>
                                        <p:tgtEl>
                                          <p:spTgt spid="5"/>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Left)">
                                      <p:cBhvr>
                                        <p:cTn id="11" dur="500"/>
                                        <p:tgtEl>
                                          <p:spTgt spid="12"/>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lide(fromLeft)">
                                      <p:cBhvr>
                                        <p:cTn id="15" dur="500"/>
                                        <p:tgtEl>
                                          <p:spTgt spid="7"/>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slide(fromLeft)">
                                      <p:cBhvr>
                                        <p:cTn id="19" dur="500"/>
                                        <p:tgtEl>
                                          <p:spTgt spid="8"/>
                                        </p:tgtEl>
                                      </p:cBhvr>
                                    </p:animEffect>
                                  </p:childTnLst>
                                </p:cTn>
                              </p:par>
                            </p:childTnLst>
                          </p:cTn>
                        </p:par>
                        <p:par>
                          <p:cTn id="20" fill="hold">
                            <p:stCondLst>
                              <p:cond delay="2000"/>
                            </p:stCondLst>
                            <p:childTnLst>
                              <p:par>
                                <p:cTn id="21" presetID="1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lide(fromLeft)">
                                      <p:cBhvr>
                                        <p:cTn id="23" dur="500"/>
                                        <p:tgtEl>
                                          <p:spTgt spid="6"/>
                                        </p:tgtEl>
                                      </p:cBhvr>
                                    </p:animEffect>
                                  </p:childTnLst>
                                </p:cTn>
                              </p:par>
                            </p:childTnLst>
                          </p:cTn>
                        </p:par>
                        <p:par>
                          <p:cTn id="24" fill="hold">
                            <p:stCondLst>
                              <p:cond delay="2500"/>
                            </p:stCondLst>
                            <p:childTnLst>
                              <p:par>
                                <p:cTn id="25" presetID="1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Left)">
                                      <p:cBhvr>
                                        <p:cTn id="27" dur="500"/>
                                        <p:tgtEl>
                                          <p:spTgt spid="13"/>
                                        </p:tgtEl>
                                      </p:cBhvr>
                                    </p:animEffect>
                                  </p:childTnLst>
                                </p:cTn>
                              </p:par>
                            </p:childTnLst>
                          </p:cTn>
                        </p:par>
                        <p:par>
                          <p:cTn id="28" fill="hold">
                            <p:stCondLst>
                              <p:cond delay="3000"/>
                            </p:stCondLst>
                            <p:childTnLst>
                              <p:par>
                                <p:cTn id="29" presetID="12" presetClass="entr" presetSubtype="8"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lide(fromLeft)">
                                      <p:cBhvr>
                                        <p:cTn id="31" dur="500"/>
                                        <p:tgtEl>
                                          <p:spTgt spid="10"/>
                                        </p:tgtEl>
                                      </p:cBhvr>
                                    </p:animEffect>
                                  </p:childTnLst>
                                </p:cTn>
                              </p:par>
                            </p:childTnLst>
                          </p:cTn>
                        </p:par>
                        <p:par>
                          <p:cTn id="32" fill="hold">
                            <p:stCondLst>
                              <p:cond delay="3500"/>
                            </p:stCondLst>
                            <p:childTnLst>
                              <p:par>
                                <p:cTn id="33" presetID="1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slide(fromLeft)">
                                      <p:cBhvr>
                                        <p:cTn id="35" dur="500"/>
                                        <p:tgtEl>
                                          <p:spTgt spid="9"/>
                                        </p:tgtEl>
                                      </p:cBhvr>
                                    </p:animEffect>
                                  </p:childTnLst>
                                </p:cTn>
                              </p:par>
                            </p:childTnLst>
                          </p:cTn>
                        </p:par>
                        <p:par>
                          <p:cTn id="36" fill="hold">
                            <p:stCondLst>
                              <p:cond delay="4000"/>
                            </p:stCondLst>
                            <p:childTnLst>
                              <p:par>
                                <p:cTn id="37" presetID="12" presetClass="entr" presetSubtype="8"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lide(fromLeft)">
                                      <p:cBhvr>
                                        <p:cTn id="39" dur="500"/>
                                        <p:tgtEl>
                                          <p:spTgt spid="11"/>
                                        </p:tgtEl>
                                      </p:cBhvr>
                                    </p:animEffect>
                                  </p:childTnLst>
                                </p:cTn>
                              </p:par>
                              <p:par>
                                <p:cTn id="40" presetID="1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slide(fromBottom)">
                                      <p:cBhvr>
                                        <p:cTn id="42" dur="500"/>
                                        <p:tgtEl>
                                          <p:spTgt spid="15"/>
                                        </p:tgtEl>
                                      </p:cBhvr>
                                    </p:animEffect>
                                  </p:childTnLst>
                                </p:cTn>
                              </p:par>
                              <p:par>
                                <p:cTn id="43" presetID="12" presetClass="entr" presetSubtype="4"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slide(fromBottom)">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srcRect r="80833"/>
          <a:stretch>
            <a:fillRect/>
          </a:stretch>
        </p:blipFill>
        <p:spPr bwMode="auto">
          <a:xfrm>
            <a:off x="0" y="0"/>
            <a:ext cx="1752600" cy="6858000"/>
          </a:xfrm>
          <a:prstGeom prst="rect">
            <a:avLst/>
          </a:prstGeom>
          <a:noFill/>
          <a:ln w="9525">
            <a:noFill/>
            <a:miter lim="800000"/>
            <a:headEnd/>
            <a:tailEnd/>
          </a:ln>
          <a:effectLst>
            <a:innerShdw blurRad="63500" dist="50800" dir="18900000">
              <a:prstClr val="black">
                <a:alpha val="50000"/>
              </a:prstClr>
            </a:innerShdw>
          </a:effectLst>
        </p:spPr>
      </p:pic>
      <p:pic>
        <p:nvPicPr>
          <p:cNvPr id="5" name="Picture 7" descr="beranda.png">
            <a:hlinkClick r:id="rId3" action="ppaction://hlinksldjump" highlightClick="1"/>
          </p:cNvPr>
          <p:cNvPicPr>
            <a:picLocks noChangeAspect="1"/>
          </p:cNvPicPr>
          <p:nvPr userDrawn="1"/>
        </p:nvPicPr>
        <p:blipFill>
          <a:blip r:embed="rId4">
            <a:extLst>
              <a:ext uri="{28A0092B-C50C-407E-A947-70E740481C1C}">
                <a14:useLocalDpi xmlns="" xmlns:a14="http://schemas.microsoft.com/office/drawing/2010/main" val="0"/>
              </a:ext>
            </a:extLst>
          </a:blip>
          <a:srcRect/>
          <a:stretch>
            <a:fillRect/>
          </a:stretch>
        </p:blipFill>
        <p:spPr bwMode="auto">
          <a:xfrm>
            <a:off x="30163" y="542925"/>
            <a:ext cx="1722437"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contoh soal.png">
            <a:hlinkClick r:id="" action="ppaction://noaction" highlightClick="1"/>
          </p:cNvPr>
          <p:cNvPicPr>
            <a:picLocks noChangeAspect="1"/>
          </p:cNvPicPr>
          <p:nvPr userDrawn="1"/>
        </p:nvPicPr>
        <p:blipFill>
          <a:blip r:embed="rId5">
            <a:extLst>
              <a:ext uri="{28A0092B-C50C-407E-A947-70E740481C1C}">
                <a14:useLocalDpi xmlns="" xmlns:a14="http://schemas.microsoft.com/office/drawing/2010/main" val="0"/>
              </a:ext>
            </a:extLst>
          </a:blip>
          <a:srcRect/>
          <a:stretch>
            <a:fillRect/>
          </a:stretch>
        </p:blipFill>
        <p:spPr bwMode="auto">
          <a:xfrm>
            <a:off x="25401" y="2798763"/>
            <a:ext cx="17272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indikator.png">
            <a:hlinkClick r:id="rId6" action="ppaction://hlinksldjump" highlightClick="1"/>
          </p:cNvPr>
          <p:cNvPicPr>
            <a:picLocks noChangeAspect="1"/>
          </p:cNvPicPr>
          <p:nvPr userDrawn="1"/>
        </p:nvPicPr>
        <p:blipFill>
          <a:blip r:embed="rId7">
            <a:extLst>
              <a:ext uri="{28A0092B-C50C-407E-A947-70E740481C1C}">
                <a14:useLocalDpi xmlns="" xmlns:a14="http://schemas.microsoft.com/office/drawing/2010/main" val="0"/>
              </a:ext>
            </a:extLst>
          </a:blip>
          <a:srcRect/>
          <a:stretch>
            <a:fillRect/>
          </a:stretch>
        </p:blipFill>
        <p:spPr bwMode="auto">
          <a:xfrm>
            <a:off x="38101" y="1663700"/>
            <a:ext cx="171450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materi.png">
            <a:hlinkClick r:id="" action="ppaction://noaction" highlightClick="1"/>
          </p:cNvPr>
          <p:cNvPicPr>
            <a:picLocks noChangeAspect="1"/>
          </p:cNvPicPr>
          <p:nvPr userDrawn="1"/>
        </p:nvPicPr>
        <p:blipFill>
          <a:blip r:embed="rId8">
            <a:extLst>
              <a:ext uri="{28A0092B-C50C-407E-A947-70E740481C1C}">
                <a14:useLocalDpi xmlns="" xmlns:a14="http://schemas.microsoft.com/office/drawing/2010/main" val="0"/>
              </a:ext>
            </a:extLst>
          </a:blip>
          <a:srcRect/>
          <a:stretch>
            <a:fillRect/>
          </a:stretch>
        </p:blipFill>
        <p:spPr bwMode="auto">
          <a:xfrm>
            <a:off x="30163" y="2147888"/>
            <a:ext cx="1722437"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penyusun.png">
            <a:hlinkClick r:id="rId6" action="ppaction://hlinksldjump" highlightClick="1"/>
          </p:cNvPr>
          <p:cNvPicPr>
            <a:picLocks noChangeAspect="1"/>
          </p:cNvPicPr>
          <p:nvPr userDrawn="1"/>
        </p:nvPicPr>
        <p:blipFill>
          <a:blip r:embed="rId9">
            <a:extLst>
              <a:ext uri="{28A0092B-C50C-407E-A947-70E740481C1C}">
                <a14:useLocalDpi xmlns="" xmlns:a14="http://schemas.microsoft.com/office/drawing/2010/main" val="0"/>
              </a:ext>
            </a:extLst>
          </a:blip>
          <a:srcRect/>
          <a:stretch>
            <a:fillRect/>
          </a:stretch>
        </p:blipFill>
        <p:spPr bwMode="auto">
          <a:xfrm>
            <a:off x="38101" y="4470400"/>
            <a:ext cx="1714500" cy="67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referensi.png">
            <a:hlinkClick r:id="rId10" action="ppaction://hlinksldjump" highlightClick="1"/>
          </p:cNvPr>
          <p:cNvPicPr>
            <a:picLocks noChangeAspect="1"/>
          </p:cNvPicPr>
          <p:nvPr userDrawn="1"/>
        </p:nvPicPr>
        <p:blipFill>
          <a:blip r:embed="rId11">
            <a:extLst>
              <a:ext uri="{28A0092B-C50C-407E-A947-70E740481C1C}">
                <a14:useLocalDpi xmlns="" xmlns:a14="http://schemas.microsoft.com/office/drawing/2010/main" val="0"/>
              </a:ext>
            </a:extLst>
          </a:blip>
          <a:srcRect/>
          <a:stretch>
            <a:fillRect/>
          </a:stretch>
        </p:blipFill>
        <p:spPr bwMode="auto">
          <a:xfrm>
            <a:off x="65089" y="3941763"/>
            <a:ext cx="1687512" cy="65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descr="selesai.png">
            <a:hlinkClick r:id="rId12" action="ppaction://hlinksldjump" highlightClick="1"/>
          </p:cNvPr>
          <p:cNvPicPr>
            <a:picLocks noChangeAspect="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104775" y="5099050"/>
            <a:ext cx="1647825"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4" descr="sk-kd.png">
            <a:hlinkClick r:id="rId10" action="ppaction://hlinksldjump" highlightClick="1"/>
          </p:cNvPr>
          <p:cNvPicPr>
            <a:picLocks noChangeAspect="1"/>
          </p:cNvPicPr>
          <p:nvPr userDrawn="1"/>
        </p:nvPicPr>
        <p:blipFill>
          <a:blip r:embed="rId14">
            <a:extLst>
              <a:ext uri="{28A0092B-C50C-407E-A947-70E740481C1C}">
                <a14:useLocalDpi xmlns="" xmlns:a14="http://schemas.microsoft.com/office/drawing/2010/main" val="0"/>
              </a:ext>
            </a:extLst>
          </a:blip>
          <a:srcRect/>
          <a:stretch>
            <a:fillRect/>
          </a:stretch>
        </p:blipFill>
        <p:spPr bwMode="auto">
          <a:xfrm>
            <a:off x="-1" y="1076325"/>
            <a:ext cx="1752601" cy="82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5" descr="uji kompetensi.png">
            <a:hlinkClick r:id="rId15" action="ppaction://program" highlightClick="1"/>
          </p:cNvPr>
          <p:cNvPicPr>
            <a:picLocks noChangeAspect="1"/>
          </p:cNvPicPr>
          <p:nvPr userDrawn="1"/>
        </p:nvPicPr>
        <p:blipFill>
          <a:blip r:embed="rId16">
            <a:extLst>
              <a:ext uri="{28A0092B-C50C-407E-A947-70E740481C1C}">
                <a14:useLocalDpi xmlns="" xmlns:a14="http://schemas.microsoft.com/office/drawing/2010/main" val="0"/>
              </a:ext>
            </a:extLst>
          </a:blip>
          <a:srcRect/>
          <a:stretch>
            <a:fillRect/>
          </a:stretch>
        </p:blipFill>
        <p:spPr bwMode="auto">
          <a:xfrm>
            <a:off x="-182563" y="3194050"/>
            <a:ext cx="1935163"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Up1Blue.png">
            <a:hlinkClick r:id="" action="ppaction://hlinkshowjump?jump=nextslide" highlightClick="1"/>
          </p:cNvPr>
          <p:cNvPicPr>
            <a:picLocks noChangeAspect="1"/>
          </p:cNvPicPr>
          <p:nvPr userDrawn="1"/>
        </p:nvPicPr>
        <p:blipFill>
          <a:blip r:embed="rId17" cstate="print">
            <a:extLst>
              <a:ext uri="{28A0092B-C50C-407E-A947-70E740481C1C}">
                <a14:useLocalDpi xmlns="" xmlns:a14="http://schemas.microsoft.com/office/drawing/2010/main" val="0"/>
              </a:ext>
            </a:extLst>
          </a:blip>
          <a:srcRect/>
          <a:stretch>
            <a:fillRect/>
          </a:stretch>
        </p:blipFill>
        <p:spPr bwMode="auto">
          <a:xfrm>
            <a:off x="1143000" y="63246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4" descr="Up1Blue.png">
            <a:hlinkClick r:id="" action="ppaction://hlinkshowjump?jump=previousslide" highlightClick="1"/>
          </p:cNvPr>
          <p:cNvPicPr>
            <a:picLocks noChangeAspect="1"/>
          </p:cNvPicPr>
          <p:nvPr userDrawn="1"/>
        </p:nvPicPr>
        <p:blipFill>
          <a:blip r:embed="rId18" cstate="print">
            <a:extLst>
              <a:ext uri="{28A0092B-C50C-407E-A947-70E740481C1C}">
                <a14:useLocalDpi xmlns="" xmlns:a14="http://schemas.microsoft.com/office/drawing/2010/main" val="0"/>
              </a:ext>
            </a:extLst>
          </a:blip>
          <a:srcRect/>
          <a:stretch>
            <a:fillRect/>
          </a:stretch>
        </p:blipFill>
        <p:spPr bwMode="auto">
          <a:xfrm>
            <a:off x="685800" y="6324600"/>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274638"/>
            <a:ext cx="6705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1828800" y="1524000"/>
            <a:ext cx="6705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Footer Placeholder 4"/>
          <p:cNvSpPr>
            <a:spLocks noGrp="1"/>
          </p:cNvSpPr>
          <p:nvPr>
            <p:ph type="ftr" sz="quarter" idx="10"/>
          </p:nvPr>
        </p:nvSpPr>
        <p:spPr/>
        <p:txBody>
          <a:bodyPr/>
          <a:lstStyle>
            <a:lvl1pPr>
              <a:defRPr/>
            </a:lvl1pPr>
          </a:lstStyle>
          <a:p>
            <a:pPr>
              <a:defRPr/>
            </a:pPr>
            <a:endParaRPr lang="en-US"/>
          </a:p>
        </p:txBody>
      </p:sp>
      <p:sp>
        <p:nvSpPr>
          <p:cNvPr id="17" name="Slide Number Placeholder 5"/>
          <p:cNvSpPr>
            <a:spLocks noGrp="1"/>
          </p:cNvSpPr>
          <p:nvPr>
            <p:ph type="sldNum" sz="quarter" idx="11"/>
          </p:nvPr>
        </p:nvSpPr>
        <p:spPr/>
        <p:txBody>
          <a:bodyPr/>
          <a:lstStyle>
            <a:lvl1pPr>
              <a:defRPr/>
            </a:lvl1pPr>
          </a:lstStyle>
          <a:p>
            <a:pPr>
              <a:defRPr/>
            </a:pPr>
            <a:fld id="{4B77F078-92D6-4276-A69A-38DDB528DE44}" type="slidenum">
              <a:rPr lang="en-US"/>
              <a:pPr>
                <a:defRPr/>
              </a:pPr>
              <a:t>‹#›</a:t>
            </a:fld>
            <a:endParaRPr lang="en-US"/>
          </a:p>
        </p:txBody>
      </p:sp>
    </p:spTree>
    <p:extLst>
      <p:ext uri="{BB962C8B-B14F-4D97-AF65-F5344CB8AC3E}">
        <p14:creationId xmlns="" xmlns:p14="http://schemas.microsoft.com/office/powerpoint/2010/main" val="55250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Bottom)">
                                      <p:cBhvr>
                                        <p:cTn id="7" dur="500"/>
                                        <p:tgtEl>
                                          <p:spTgt spid="15"/>
                                        </p:tgtEl>
                                      </p:cBhvr>
                                    </p:animEffect>
                                  </p:childTnLst>
                                </p:cTn>
                              </p:par>
                              <p:par>
                                <p:cTn id="8" presetID="1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lide(fromBottom)">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762E983-05D3-40E9-99B5-5AB1195DF9F3}" type="datetimeFigureOut">
              <a:rPr lang="en-US"/>
              <a:pPr>
                <a:defRPr/>
              </a:pPr>
              <a:t>7/29/2015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C55520-F037-4D39-958F-6EA64A76A673}" type="slidenum">
              <a:rPr lang="en-US"/>
              <a:pPr>
                <a:defRPr/>
              </a:pPr>
              <a:t>‹#›</a:t>
            </a:fld>
            <a:endParaRPr lang="en-US"/>
          </a:p>
        </p:txBody>
      </p:sp>
    </p:spTree>
    <p:extLst>
      <p:ext uri="{BB962C8B-B14F-4D97-AF65-F5344CB8AC3E}">
        <p14:creationId xmlns="" xmlns:p14="http://schemas.microsoft.com/office/powerpoint/2010/main" val="3641862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64AEB5-2C0A-4761-B4E2-A7BFC1C0D437}" type="datetimeFigureOut">
              <a:rPr lang="en-US"/>
              <a:pPr>
                <a:defRPr/>
              </a:pPr>
              <a:t>7/29/2015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78495A-A4AB-4652-8C4B-129C479C344F}" type="slidenum">
              <a:rPr lang="en-US"/>
              <a:pPr>
                <a:defRPr/>
              </a:pPr>
              <a:t>‹#›</a:t>
            </a:fld>
            <a:endParaRPr lang="en-US"/>
          </a:p>
        </p:txBody>
      </p:sp>
    </p:spTree>
    <p:extLst>
      <p:ext uri="{BB962C8B-B14F-4D97-AF65-F5344CB8AC3E}">
        <p14:creationId xmlns="" xmlns:p14="http://schemas.microsoft.com/office/powerpoint/2010/main" val="3906237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8E5D592-0C56-45AB-8946-883B278C77E3}" type="datetimeFigureOut">
              <a:rPr lang="en-US"/>
              <a:pPr>
                <a:defRPr/>
              </a:pPr>
              <a:t>7/29/2015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197103D-9EEE-4FD8-9C07-0FCF51D41EF1}" type="slidenum">
              <a:rPr lang="en-US"/>
              <a:pPr>
                <a:defRPr/>
              </a:pPr>
              <a:t>‹#›</a:t>
            </a:fld>
            <a:endParaRPr lang="en-US"/>
          </a:p>
        </p:txBody>
      </p:sp>
    </p:spTree>
    <p:extLst>
      <p:ext uri="{BB962C8B-B14F-4D97-AF65-F5344CB8AC3E}">
        <p14:creationId xmlns="" xmlns:p14="http://schemas.microsoft.com/office/powerpoint/2010/main" val="915534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9E47C2B-F0AD-4E06-9FEE-2E6C4E6E646F}" type="datetimeFigureOut">
              <a:rPr lang="en-US"/>
              <a:pPr>
                <a:defRPr/>
              </a:pPr>
              <a:t>7/29/2015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96D4968-1311-469C-9AA8-DB7E15C02EDB}" type="slidenum">
              <a:rPr lang="en-US"/>
              <a:pPr>
                <a:defRPr/>
              </a:pPr>
              <a:t>‹#›</a:t>
            </a:fld>
            <a:endParaRPr lang="en-US"/>
          </a:p>
        </p:txBody>
      </p:sp>
    </p:spTree>
    <p:extLst>
      <p:ext uri="{BB962C8B-B14F-4D97-AF65-F5344CB8AC3E}">
        <p14:creationId xmlns="" xmlns:p14="http://schemas.microsoft.com/office/powerpoint/2010/main" val="3371387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1F4245E-9B4C-4323-9071-010A6D645130}" type="datetimeFigureOut">
              <a:rPr lang="en-US"/>
              <a:pPr>
                <a:defRPr/>
              </a:pPr>
              <a:t>7/29/2015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7484A37-3A91-4528-8670-87A9579C6374}" type="slidenum">
              <a:rPr lang="en-US"/>
              <a:pPr>
                <a:defRPr/>
              </a:pPr>
              <a:t>‹#›</a:t>
            </a:fld>
            <a:endParaRPr lang="en-US"/>
          </a:p>
        </p:txBody>
      </p:sp>
    </p:spTree>
    <p:extLst>
      <p:ext uri="{BB962C8B-B14F-4D97-AF65-F5344CB8AC3E}">
        <p14:creationId xmlns="" xmlns:p14="http://schemas.microsoft.com/office/powerpoint/2010/main" val="96112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4510AF8-2B78-4D0C-B86D-9C85AB080247}" type="datetimeFigureOut">
              <a:rPr lang="en-US"/>
              <a:pPr>
                <a:defRPr/>
              </a:pPr>
              <a:t>7/29/2015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550497A-ED55-4EFC-8A48-DDE1397877A6}" type="slidenum">
              <a:rPr lang="en-US"/>
              <a:pPr>
                <a:defRPr/>
              </a:pPr>
              <a:t>‹#›</a:t>
            </a:fld>
            <a:endParaRPr lang="en-US"/>
          </a:p>
        </p:txBody>
      </p:sp>
    </p:spTree>
    <p:extLst>
      <p:ext uri="{BB962C8B-B14F-4D97-AF65-F5344CB8AC3E}">
        <p14:creationId xmlns="" xmlns:p14="http://schemas.microsoft.com/office/powerpoint/2010/main" val="139167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2060"/>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B92A884-9115-48F9-AE2D-89D1B35352CE}" type="datetimeFigureOut">
              <a:rPr lang="en-US"/>
              <a:pPr>
                <a:defRPr/>
              </a:pPr>
              <a:t>7/29/2015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B468989-5DC8-4E7D-8E99-C856690CAA7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2.bp.blogspot.com/_R82t-Gt7H8A/S4Yy8G69kyI/AAAAAAAAABg/i8-3-nGczVM/s1600-h/bosch.jpg" TargetMode="Externa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1.bp.blogspot.com/_R82t-Gt7H8A/S4YwPTeXexI/AAAAAAAAABQ/0MdPnBJr7cE/s1600-h/krom.jp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066800"/>
          </a:xfrm>
          <a:solidFill>
            <a:schemeClr val="accent2">
              <a:lumMod val="20000"/>
              <a:lumOff val="80000"/>
            </a:schemeClr>
          </a:solidFill>
          <a:ln w="12700">
            <a:solidFill>
              <a:srgbClr val="FF0000"/>
            </a:solidFill>
          </a:ln>
        </p:spPr>
        <p:txBody>
          <a:bodyPr>
            <a:normAutofit fontScale="90000"/>
          </a:bodyPr>
          <a:lstStyle/>
          <a:p>
            <a:r>
              <a:rPr lang="en-US" sz="3600" dirty="0" smtClean="0"/>
              <a:t>4  </a:t>
            </a:r>
            <a:r>
              <a:rPr lang="en-US" sz="3600" dirty="0" err="1" smtClean="0"/>
              <a:t>tingkatan</a:t>
            </a:r>
            <a:r>
              <a:rPr lang="en-US" sz="3600" dirty="0" smtClean="0"/>
              <a:t> </a:t>
            </a:r>
            <a:r>
              <a:rPr lang="en-US" sz="3600" dirty="0" err="1" smtClean="0"/>
              <a:t>atau</a:t>
            </a:r>
            <a:r>
              <a:rPr lang="en-US" sz="3600" dirty="0" smtClean="0"/>
              <a:t> </a:t>
            </a:r>
            <a:r>
              <a:rPr lang="en-US" sz="3600" dirty="0" err="1" smtClean="0"/>
              <a:t>kasta</a:t>
            </a:r>
            <a:r>
              <a:rPr lang="en-US" sz="3600" dirty="0" smtClean="0"/>
              <a:t> </a:t>
            </a:r>
            <a:r>
              <a:rPr lang="en-US" dirty="0" smtClean="0"/>
              <a:t/>
            </a:r>
            <a:br>
              <a:rPr lang="en-US" dirty="0" smtClean="0"/>
            </a:br>
            <a:r>
              <a:rPr lang="en-US" sz="3600" b="1" dirty="0" smtClean="0">
                <a:ln w="18000">
                  <a:solidFill>
                    <a:srgbClr val="00B050"/>
                  </a:solidFill>
                  <a:prstDash val="solid"/>
                  <a:miter lim="800000"/>
                </a:ln>
                <a:solidFill>
                  <a:srgbClr val="FF0000"/>
                </a:solidFill>
                <a:effectLst>
                  <a:outerShdw blurRad="25500" dist="23000" dir="7020000" algn="tl">
                    <a:srgbClr val="000000">
                      <a:alpha val="50000"/>
                    </a:srgbClr>
                  </a:outerShdw>
                </a:effectLst>
                <a:latin typeface="Magneto" pitchFamily="82" charset="0"/>
              </a:rPr>
              <a:t>( </a:t>
            </a:r>
            <a:r>
              <a:rPr lang="en-US" sz="3600" b="1" dirty="0" err="1" smtClean="0">
                <a:ln w="18000">
                  <a:solidFill>
                    <a:srgbClr val="00B050"/>
                  </a:solidFill>
                  <a:prstDash val="solid"/>
                  <a:miter lim="800000"/>
                </a:ln>
                <a:solidFill>
                  <a:srgbClr val="FF0000"/>
                </a:solidFill>
                <a:effectLst>
                  <a:outerShdw blurRad="25500" dist="23000" dir="7020000" algn="tl">
                    <a:srgbClr val="000000">
                      <a:alpha val="50000"/>
                    </a:srgbClr>
                  </a:outerShdw>
                </a:effectLst>
                <a:latin typeface="Magneto" pitchFamily="82" charset="0"/>
              </a:rPr>
              <a:t>Caturwarna</a:t>
            </a:r>
            <a:r>
              <a:rPr lang="en-US" sz="3600" b="1" dirty="0" smtClean="0">
                <a:ln w="18000">
                  <a:solidFill>
                    <a:srgbClr val="00B050"/>
                  </a:solidFill>
                  <a:prstDash val="solid"/>
                  <a:miter lim="800000"/>
                </a:ln>
                <a:solidFill>
                  <a:srgbClr val="FF0000"/>
                </a:solidFill>
                <a:effectLst>
                  <a:outerShdw blurRad="25500" dist="23000" dir="7020000" algn="tl">
                    <a:srgbClr val="000000">
                      <a:alpha val="50000"/>
                    </a:srgbClr>
                  </a:outerShdw>
                </a:effectLst>
                <a:latin typeface="Magneto" pitchFamily="82" charset="0"/>
              </a:rPr>
              <a:t> )</a:t>
            </a:r>
            <a:endParaRPr lang="en-US" sz="3600" dirty="0">
              <a:ln w="18000">
                <a:solidFill>
                  <a:srgbClr val="00B050"/>
                </a:solidFill>
                <a:prstDash val="solid"/>
                <a:miter lim="800000"/>
              </a:ln>
              <a:solidFill>
                <a:srgbClr val="FF0000"/>
              </a:solidFill>
              <a:latin typeface="Magneto" pitchFamily="82" charset="0"/>
            </a:endParaRPr>
          </a:p>
        </p:txBody>
      </p:sp>
      <p:sp>
        <p:nvSpPr>
          <p:cNvPr id="5" name="Content Placeholder 2"/>
          <p:cNvSpPr>
            <a:spLocks noGrp="1"/>
          </p:cNvSpPr>
          <p:nvPr>
            <p:ph idx="1"/>
          </p:nvPr>
        </p:nvSpPr>
        <p:spPr>
          <a:xfrm>
            <a:off x="1828800" y="1295400"/>
            <a:ext cx="7162800" cy="5410200"/>
          </a:xfrm>
          <a:solidFill>
            <a:schemeClr val="bg2"/>
          </a:solidFill>
          <a:ln>
            <a:solidFill>
              <a:srgbClr val="0070C0"/>
            </a:solidFill>
          </a:ln>
        </p:spPr>
        <p:txBody>
          <a:bodyPr>
            <a:normAutofit/>
          </a:bodyPr>
          <a:lstStyle/>
          <a:p>
            <a:pPr marL="514350" lvl="0" indent="-514350">
              <a:buFont typeface="+mj-lt"/>
              <a:buAutoNum type="arabicPeriod"/>
            </a:pPr>
            <a:endParaRPr lang="en-US" dirty="0" smtClean="0"/>
          </a:p>
          <a:p>
            <a:pPr marL="514350" lvl="0" indent="-514350">
              <a:buFont typeface="+mj-lt"/>
              <a:buAutoNum type="arabicPeriod"/>
            </a:pPr>
            <a:r>
              <a:rPr lang="en-US" dirty="0" err="1" smtClean="0"/>
              <a:t>Kasta</a:t>
            </a:r>
            <a:r>
              <a:rPr lang="en-US" dirty="0" smtClean="0"/>
              <a:t> </a:t>
            </a:r>
            <a:r>
              <a:rPr lang="en-US" dirty="0" err="1" smtClean="0"/>
              <a:t>Brahmana</a:t>
            </a:r>
            <a:r>
              <a:rPr lang="en-US" dirty="0" smtClean="0"/>
              <a:t>, </a:t>
            </a:r>
            <a:r>
              <a:rPr lang="en-US" dirty="0" err="1" smtClean="0"/>
              <a:t>terdiri</a:t>
            </a:r>
            <a:r>
              <a:rPr lang="en-US" dirty="0" smtClean="0"/>
              <a:t> </a:t>
            </a:r>
            <a:r>
              <a:rPr lang="en-US" dirty="0" err="1" smtClean="0"/>
              <a:t>dari</a:t>
            </a:r>
            <a:r>
              <a:rPr lang="en-US" dirty="0" smtClean="0"/>
              <a:t> </a:t>
            </a:r>
            <a:r>
              <a:rPr lang="en-US" dirty="0" err="1" smtClean="0"/>
              <a:t>para</a:t>
            </a:r>
            <a:r>
              <a:rPr lang="en-US" dirty="0" smtClean="0"/>
              <a:t> </a:t>
            </a:r>
            <a:r>
              <a:rPr lang="en-US" dirty="0" err="1" smtClean="0"/>
              <a:t>pendeta</a:t>
            </a:r>
            <a:r>
              <a:rPr lang="en-US" dirty="0" smtClean="0"/>
              <a:t>.</a:t>
            </a:r>
          </a:p>
          <a:p>
            <a:pPr marL="514350" lvl="0" indent="-514350">
              <a:buFont typeface="+mj-lt"/>
              <a:buAutoNum type="arabicPeriod"/>
            </a:pPr>
            <a:r>
              <a:rPr lang="en-US" dirty="0" err="1" smtClean="0"/>
              <a:t>Kasta</a:t>
            </a:r>
            <a:r>
              <a:rPr lang="en-US" dirty="0" smtClean="0"/>
              <a:t> </a:t>
            </a:r>
            <a:r>
              <a:rPr lang="en-US" dirty="0" err="1" smtClean="0"/>
              <a:t>Ksatria</a:t>
            </a:r>
            <a:r>
              <a:rPr lang="en-US" dirty="0" smtClean="0"/>
              <a:t>, </a:t>
            </a:r>
            <a:r>
              <a:rPr lang="en-US" dirty="0" err="1" smtClean="0"/>
              <a:t>terdiri</a:t>
            </a:r>
            <a:r>
              <a:rPr lang="en-US" dirty="0" smtClean="0"/>
              <a:t> </a:t>
            </a:r>
            <a:r>
              <a:rPr lang="en-US" dirty="0" err="1" smtClean="0"/>
              <a:t>dari</a:t>
            </a:r>
            <a:r>
              <a:rPr lang="en-US" dirty="0" smtClean="0"/>
              <a:t> raja, </a:t>
            </a:r>
            <a:r>
              <a:rPr lang="en-US" dirty="0" err="1" smtClean="0"/>
              <a:t>keluarga</a:t>
            </a:r>
            <a:r>
              <a:rPr lang="en-US" dirty="0" smtClean="0"/>
              <a:t> raja, </a:t>
            </a:r>
            <a:r>
              <a:rPr lang="en-US" dirty="0" err="1" smtClean="0"/>
              <a:t>dan</a:t>
            </a:r>
            <a:r>
              <a:rPr lang="en-US" dirty="0" smtClean="0"/>
              <a:t> </a:t>
            </a:r>
            <a:r>
              <a:rPr lang="en-US" dirty="0" err="1" smtClean="0"/>
              <a:t>bangsawan</a:t>
            </a:r>
            <a:r>
              <a:rPr lang="en-US" dirty="0" smtClean="0"/>
              <a:t>.</a:t>
            </a:r>
          </a:p>
          <a:p>
            <a:pPr marL="514350" lvl="0" indent="-514350">
              <a:buFont typeface="+mj-lt"/>
              <a:buAutoNum type="arabicPeriod"/>
            </a:pPr>
            <a:r>
              <a:rPr lang="en-US" dirty="0" err="1" smtClean="0"/>
              <a:t>Kasta</a:t>
            </a:r>
            <a:r>
              <a:rPr lang="en-US" dirty="0" smtClean="0"/>
              <a:t> </a:t>
            </a:r>
            <a:r>
              <a:rPr lang="en-US" dirty="0" err="1" smtClean="0"/>
              <a:t>Waisya</a:t>
            </a:r>
            <a:r>
              <a:rPr lang="en-US" dirty="0" smtClean="0"/>
              <a:t>, </a:t>
            </a:r>
            <a:r>
              <a:rPr lang="en-US" dirty="0" err="1" smtClean="0"/>
              <a:t>terdiri</a:t>
            </a:r>
            <a:r>
              <a:rPr lang="en-US" dirty="0" smtClean="0"/>
              <a:t> </a:t>
            </a:r>
            <a:r>
              <a:rPr lang="en-US" dirty="0" err="1" smtClean="0"/>
              <a:t>dari</a:t>
            </a:r>
            <a:r>
              <a:rPr lang="en-US" dirty="0" smtClean="0"/>
              <a:t> </a:t>
            </a:r>
            <a:r>
              <a:rPr lang="en-US" dirty="0" err="1" smtClean="0"/>
              <a:t>para</a:t>
            </a:r>
            <a:r>
              <a:rPr lang="en-US" dirty="0" smtClean="0"/>
              <a:t> </a:t>
            </a:r>
            <a:r>
              <a:rPr lang="en-US" dirty="0" err="1" smtClean="0"/>
              <a:t>pedagang</a:t>
            </a:r>
            <a:r>
              <a:rPr lang="en-US" dirty="0" smtClean="0"/>
              <a:t>, </a:t>
            </a:r>
            <a:r>
              <a:rPr lang="en-US" dirty="0" err="1" smtClean="0"/>
              <a:t>dan</a:t>
            </a:r>
            <a:r>
              <a:rPr lang="en-US" dirty="0" smtClean="0"/>
              <a:t> </a:t>
            </a:r>
            <a:r>
              <a:rPr lang="en-US" dirty="0" err="1" smtClean="0"/>
              <a:t>buruh</a:t>
            </a:r>
            <a:r>
              <a:rPr lang="en-US" dirty="0" smtClean="0"/>
              <a:t> </a:t>
            </a:r>
            <a:r>
              <a:rPr lang="en-US" dirty="0" err="1" smtClean="0"/>
              <a:t>menengah</a:t>
            </a:r>
            <a:r>
              <a:rPr lang="en-US" dirty="0" smtClean="0"/>
              <a:t>.</a:t>
            </a:r>
          </a:p>
          <a:p>
            <a:pPr marL="514350" lvl="0" indent="-514350">
              <a:buFont typeface="+mj-lt"/>
              <a:buAutoNum type="arabicPeriod"/>
            </a:pPr>
            <a:r>
              <a:rPr lang="en-US" dirty="0" err="1" smtClean="0"/>
              <a:t>Kasta</a:t>
            </a:r>
            <a:r>
              <a:rPr lang="en-US" dirty="0" smtClean="0"/>
              <a:t> </a:t>
            </a:r>
            <a:r>
              <a:rPr lang="en-US" dirty="0" err="1" smtClean="0"/>
              <a:t>Sudra</a:t>
            </a:r>
            <a:r>
              <a:rPr lang="en-US" dirty="0" smtClean="0"/>
              <a:t>, </a:t>
            </a:r>
            <a:r>
              <a:rPr lang="en-US" dirty="0" err="1" smtClean="0"/>
              <a:t>terdiri</a:t>
            </a:r>
            <a:r>
              <a:rPr lang="en-US" dirty="0" smtClean="0"/>
              <a:t> </a:t>
            </a:r>
            <a:r>
              <a:rPr lang="en-US" dirty="0" err="1" smtClean="0"/>
              <a:t>dari</a:t>
            </a:r>
            <a:r>
              <a:rPr lang="en-US" dirty="0" smtClean="0"/>
              <a:t> </a:t>
            </a:r>
            <a:r>
              <a:rPr lang="en-US" dirty="0" err="1" smtClean="0"/>
              <a:t>para</a:t>
            </a:r>
            <a:r>
              <a:rPr lang="en-US" dirty="0" smtClean="0"/>
              <a:t> </a:t>
            </a:r>
            <a:r>
              <a:rPr lang="en-US" dirty="0" err="1" smtClean="0"/>
              <a:t>petani</a:t>
            </a:r>
            <a:r>
              <a:rPr lang="en-US" dirty="0" smtClean="0"/>
              <a:t>, </a:t>
            </a:r>
            <a:r>
              <a:rPr lang="en-US" dirty="0" err="1" smtClean="0"/>
              <a:t>buruh</a:t>
            </a:r>
            <a:r>
              <a:rPr lang="en-US" dirty="0" smtClean="0"/>
              <a:t> </a:t>
            </a:r>
            <a:r>
              <a:rPr lang="en-US" dirty="0" err="1" smtClean="0"/>
              <a:t>kecil</a:t>
            </a:r>
            <a:r>
              <a:rPr lang="en-US" dirty="0" smtClean="0"/>
              <a:t>, </a:t>
            </a:r>
            <a:r>
              <a:rPr lang="en-US" dirty="0" err="1" smtClean="0"/>
              <a:t>dan</a:t>
            </a:r>
            <a:r>
              <a:rPr lang="en-US" dirty="0" smtClean="0"/>
              <a:t> </a:t>
            </a:r>
            <a:r>
              <a:rPr lang="en-US" dirty="0" err="1" smtClean="0"/>
              <a:t>budak</a:t>
            </a:r>
            <a:r>
              <a:rPr lang="en-US" dirty="0" smtClean="0"/>
              <a:t>.</a:t>
            </a:r>
          </a:p>
          <a:p>
            <a:pPr marL="514350" lvl="0" indent="-514350">
              <a:buFont typeface="+mj-lt"/>
              <a:buAutoNum type="arabicPeriod"/>
            </a:pPr>
            <a:endParaRPr lang="en-US" dirty="0" smtClean="0"/>
          </a:p>
          <a:p>
            <a:pPr marL="514350" lvl="0" indent="-514350">
              <a:buFont typeface="+mj-lt"/>
              <a:buAutoNum type="arabicPeriod"/>
            </a:pPr>
            <a:endParaRPr lang="en-US" dirty="0" smtClean="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bwMode="auto">
          <a:xfrm>
            <a:off x="1905000" y="152400"/>
            <a:ext cx="7010400" cy="655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174625" lvl="0">
              <a:spcBef>
                <a:spcPct val="20000"/>
              </a:spcBef>
            </a:pPr>
            <a:endPar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endParaRPr>
          </a:p>
          <a:p>
            <a:pPr marL="174625" lvl="0">
              <a:spcBef>
                <a:spcPct val="20000"/>
              </a:spcBef>
            </a:pPr>
            <a:r>
              <a:rPr kumimoji="0" lang="en-US" sz="3600" b="0"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Perkawinan</a:t>
            </a:r>
            <a:r>
              <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3600" b="0"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antar</a:t>
            </a:r>
            <a:r>
              <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3600" b="0"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kasta</a:t>
            </a:r>
            <a:r>
              <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en-US" sz="3600" b="0"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dilarang</a:t>
            </a:r>
            <a:r>
              <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kumimoji="0" lang="sv-SE"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terhadap yang melanggar dikeluarkan dari kasta (out cast) dan masuk dalam </a:t>
            </a:r>
            <a:r>
              <a:rPr kumimoji="0" lang="en-US" sz="3600" b="0" i="0" u="none" strike="noStrike" kern="1200" cap="none" spc="0" normalizeH="0" baseline="0" noProof="0" dirty="0" err="1" smtClean="0">
                <a:ln>
                  <a:noFill/>
                </a:ln>
                <a:solidFill>
                  <a:schemeClr val="tx1"/>
                </a:solidFill>
                <a:effectLst/>
                <a:uLnTx/>
                <a:uFillTx/>
                <a:latin typeface="Times New Roman" pitchFamily="18" charset="0"/>
                <a:cs typeface="Times New Roman" pitchFamily="18" charset="0"/>
              </a:rPr>
              <a:t>golongan</a:t>
            </a:r>
            <a:r>
              <a:rPr kumimoji="0" lang="en-US" sz="3600" b="0" i="0" u="none" strike="noStrike" kern="1200" cap="none" spc="0" normalizeH="0" baseline="0" noProof="0" dirty="0" smtClean="0">
                <a:ln>
                  <a:noFill/>
                </a:ln>
                <a:solidFill>
                  <a:schemeClr val="tx1"/>
                </a:solidFill>
                <a:effectLst/>
                <a:uLnTx/>
                <a:uFillTx/>
                <a:latin typeface="Times New Roman" pitchFamily="18" charset="0"/>
                <a:cs typeface="Times New Roman" pitchFamily="18" charset="0"/>
              </a:rPr>
              <a:t> </a:t>
            </a:r>
            <a:r>
              <a:rPr lang="en-US" sz="3600" i="1" dirty="0" err="1" smtClean="0">
                <a:solidFill>
                  <a:srgbClr val="FF0000"/>
                </a:solidFill>
                <a:latin typeface="Times New Roman" pitchFamily="18" charset="0"/>
                <a:cs typeface="Times New Roman" pitchFamily="18" charset="0"/>
              </a:rPr>
              <a:t>Pharia</a:t>
            </a:r>
            <a:r>
              <a:rPr lang="en-US" sz="3600" i="1" dirty="0" smtClean="0">
                <a:solidFill>
                  <a:srgbClr val="FF0000"/>
                </a:solidFill>
                <a:latin typeface="Times New Roman" pitchFamily="18" charset="0"/>
                <a:cs typeface="Times New Roman" pitchFamily="18" charset="0"/>
              </a:rPr>
              <a:t> </a:t>
            </a:r>
            <a:r>
              <a:rPr lang="en-US" sz="3600" i="1" dirty="0" err="1" smtClean="0">
                <a:solidFill>
                  <a:srgbClr val="FF0000"/>
                </a:solidFill>
                <a:latin typeface="Times New Roman" pitchFamily="18" charset="0"/>
                <a:cs typeface="Times New Roman" pitchFamily="18" charset="0"/>
              </a:rPr>
              <a:t>atau</a:t>
            </a:r>
            <a:r>
              <a:rPr lang="en-US" sz="3600" i="1" dirty="0" smtClean="0">
                <a:solidFill>
                  <a:srgbClr val="FF0000"/>
                </a:solidFill>
                <a:latin typeface="Times New Roman" pitchFamily="18" charset="0"/>
                <a:cs typeface="Times New Roman" pitchFamily="18" charset="0"/>
              </a:rPr>
              <a:t> </a:t>
            </a:r>
            <a:r>
              <a:rPr lang="en-US" sz="3600" i="1" dirty="0" err="1" smtClean="0">
                <a:solidFill>
                  <a:srgbClr val="FF0000"/>
                </a:solidFill>
                <a:latin typeface="Times New Roman" pitchFamily="18" charset="0"/>
                <a:cs typeface="Times New Roman" pitchFamily="18" charset="0"/>
              </a:rPr>
              <a:t>Candala</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yaitu</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orang</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di</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luar</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kasta</a:t>
            </a:r>
            <a:r>
              <a:rPr lang="en-US" sz="3600" dirty="0" smtClean="0">
                <a:latin typeface="Times New Roman" pitchFamily="18" charset="0"/>
                <a:cs typeface="Times New Roman" pitchFamily="18" charset="0"/>
              </a:rPr>
              <a:t> yang </a:t>
            </a:r>
            <a:r>
              <a:rPr lang="en-US" sz="3600" dirty="0" err="1" smtClean="0">
                <a:latin typeface="Times New Roman" pitchFamily="18" charset="0"/>
                <a:cs typeface="Times New Roman" pitchFamily="18" charset="0"/>
              </a:rPr>
              <a:t>telah</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melanggar</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aturan-aturan</a:t>
            </a:r>
            <a:r>
              <a:rPr lang="en-US" sz="3600" dirty="0" smtClean="0">
                <a:latin typeface="Times New Roman" pitchFamily="18" charset="0"/>
                <a:cs typeface="Times New Roman" pitchFamily="18" charset="0"/>
              </a:rPr>
              <a:t> </a:t>
            </a:r>
            <a:r>
              <a:rPr lang="en-US" sz="3600" dirty="0" err="1" smtClean="0">
                <a:latin typeface="Times New Roman" pitchFamily="18" charset="0"/>
                <a:cs typeface="Times New Roman" pitchFamily="18" charset="0"/>
              </a:rPr>
              <a:t>kasta</a:t>
            </a:r>
            <a:r>
              <a:rPr lang="en-US" sz="3600" dirty="0" smtClean="0">
                <a:latin typeface="Times New Roman" pitchFamily="18" charset="0"/>
                <a:cs typeface="Times New Roman" pitchFamily="18" charset="0"/>
              </a:rPr>
              <a:t>.</a:t>
            </a:r>
          </a:p>
          <a:p>
            <a:pPr marL="174625" lvl="0">
              <a:spcBef>
                <a:spcPct val="20000"/>
              </a:spcBef>
            </a:pPr>
            <a:endParaRPr lang="en-US" sz="3600" dirty="0" smtClean="0">
              <a:solidFill>
                <a:srgbClr val="FF0000"/>
              </a:solidFill>
              <a:latin typeface="Times New Roman" pitchFamily="18" charset="0"/>
              <a:cs typeface="Times New Roman" pitchFamily="18" charset="0"/>
            </a:endParaRPr>
          </a:p>
          <a:p>
            <a:pPr marL="174625"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3200" b="0" i="0" u="none" strike="noStrike" kern="1200" cap="none" spc="0" normalizeH="0" baseline="0" noProof="0" dirty="0" smtClean="0">
              <a:ln>
                <a:noFill/>
              </a:ln>
              <a:solidFill>
                <a:srgbClr val="FF0000"/>
              </a:solidFill>
              <a:effectLst/>
              <a:uLnTx/>
              <a:uFillTx/>
              <a:latin typeface="Chiller" pitchFamily="82" charset="0"/>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447800"/>
          </a:xfrm>
        </p:spPr>
        <p:style>
          <a:lnRef idx="0">
            <a:schemeClr val="accent1"/>
          </a:lnRef>
          <a:fillRef idx="3">
            <a:schemeClr val="accent1"/>
          </a:fillRef>
          <a:effectRef idx="3">
            <a:schemeClr val="accent1"/>
          </a:effectRef>
          <a:fontRef idx="minor">
            <a:schemeClr val="lt1"/>
          </a:fontRef>
        </p:style>
        <p:txBody>
          <a:bodyPr>
            <a:normAutofit fontScale="90000"/>
          </a:bodyPr>
          <a:lstStyle/>
          <a:p>
            <a:pPr marL="93663" lvl="8" rtl="0">
              <a:spcBef>
                <a:spcPct val="0"/>
              </a:spcBef>
            </a:pPr>
            <a:r>
              <a:rPr lang="en-US" sz="3200" b="1" i="1" dirty="0" smtClean="0">
                <a:latin typeface="Castellar" pitchFamily="18" charset="0"/>
              </a:rPr>
              <a:t/>
            </a:r>
            <a:br>
              <a:rPr lang="en-US" sz="3200" b="1" i="1" dirty="0" smtClean="0">
                <a:latin typeface="Castellar" pitchFamily="18" charset="0"/>
              </a:rPr>
            </a:br>
            <a:r>
              <a:rPr lang="en-US" sz="3200" b="1" i="1" dirty="0" err="1" smtClean="0">
                <a:latin typeface="Castellar" pitchFamily="18" charset="0"/>
              </a:rPr>
              <a:t>Triwangsa</a:t>
            </a:r>
            <a:r>
              <a:rPr lang="en-US" sz="3200" b="1" i="1" dirty="0" smtClean="0">
                <a:latin typeface="Castellar" pitchFamily="18" charset="0"/>
              </a:rPr>
              <a:t/>
            </a:r>
            <a:br>
              <a:rPr lang="en-US" sz="3200" b="1" i="1" dirty="0" smtClean="0">
                <a:latin typeface="Castellar" pitchFamily="18" charset="0"/>
              </a:rPr>
            </a:br>
            <a:r>
              <a:rPr lang="en-US" sz="31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Terdiri</a:t>
            </a:r>
            <a:r>
              <a:rPr lang="en-US" sz="31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atas</a:t>
            </a:r>
            <a:r>
              <a:rPr lang="en-US" sz="31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kaum</a:t>
            </a:r>
            <a:r>
              <a:rPr lang="en-US" sz="3100" b="1" i="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i="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brahmana</a:t>
            </a:r>
            <a:r>
              <a:rPr lang="en-US" sz="3100" b="1" i="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i="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ksatria</a:t>
            </a:r>
            <a:r>
              <a:rPr lang="en-US" sz="3100" b="1" i="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i="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dan</a:t>
            </a:r>
            <a:r>
              <a:rPr lang="en-US" sz="3100" b="1" i="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3100" b="1" i="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waisya</a:t>
            </a:r>
            <a:r>
              <a:rPr lang="en-US" sz="31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br>
              <a:rPr lang="en-US" sz="31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br>
            <a:endParaRPr lang="en-US" sz="3100" dirty="0">
              <a:solidFill>
                <a:srgbClr val="FFFF00"/>
              </a:solidFill>
              <a:latin typeface="Magneto" pitchFamily="82" charset="0"/>
            </a:endParaRPr>
          </a:p>
        </p:txBody>
      </p:sp>
      <p:sp>
        <p:nvSpPr>
          <p:cNvPr id="5" name="Content Placeholder 2"/>
          <p:cNvSpPr>
            <a:spLocks noGrp="1"/>
          </p:cNvSpPr>
          <p:nvPr>
            <p:ph idx="1"/>
          </p:nvPr>
        </p:nvSpPr>
        <p:spPr>
          <a:xfrm>
            <a:off x="1828800" y="1600200"/>
            <a:ext cx="7162800" cy="5105400"/>
          </a:xfrm>
        </p:spPr>
        <p:style>
          <a:lnRef idx="1">
            <a:schemeClr val="accent1"/>
          </a:lnRef>
          <a:fillRef idx="2">
            <a:schemeClr val="accent1"/>
          </a:fillRef>
          <a:effectRef idx="1">
            <a:schemeClr val="accent1"/>
          </a:effectRef>
          <a:fontRef idx="minor">
            <a:schemeClr val="dk1"/>
          </a:fontRef>
        </p:style>
        <p:txBody>
          <a:bodyPr>
            <a:normAutofit fontScale="85000" lnSpcReduction="10000"/>
          </a:bodyPr>
          <a:lstStyle/>
          <a:p>
            <a:pPr lvl="8">
              <a:buFont typeface="Wingdings" pitchFamily="2" charset="2"/>
              <a:buChar char="ü"/>
            </a:pPr>
            <a:endParaRPr lang="en-US" dirty="0" smtClean="0"/>
          </a:p>
          <a:p>
            <a:pPr lvl="8">
              <a:buFont typeface="Wingdings" pitchFamily="2" charset="2"/>
              <a:buChar char="ü"/>
            </a:pPr>
            <a:r>
              <a:rPr lang="en-US" dirty="0" err="1" smtClean="0"/>
              <a:t>diwajibkan</a:t>
            </a:r>
            <a:r>
              <a:rPr lang="en-US" dirty="0" smtClean="0"/>
              <a:t> </a:t>
            </a:r>
            <a:r>
              <a:rPr lang="en-US" dirty="0" err="1"/>
              <a:t>mempelajari</a:t>
            </a:r>
            <a:r>
              <a:rPr lang="en-US" dirty="0"/>
              <a:t> </a:t>
            </a:r>
            <a:r>
              <a:rPr lang="en-US" dirty="0" err="1"/>
              <a:t>kitab</a:t>
            </a:r>
            <a:r>
              <a:rPr lang="en-US" dirty="0"/>
              <a:t> </a:t>
            </a:r>
            <a:r>
              <a:rPr lang="en-US" dirty="0" err="1"/>
              <a:t>weda</a:t>
            </a:r>
            <a:r>
              <a:rPr lang="en-US" dirty="0"/>
              <a:t> </a:t>
            </a:r>
            <a:r>
              <a:rPr lang="en-US" dirty="0" err="1"/>
              <a:t>serta</a:t>
            </a:r>
            <a:r>
              <a:rPr lang="en-US" dirty="0"/>
              <a:t> </a:t>
            </a:r>
            <a:r>
              <a:rPr lang="en-US" dirty="0" err="1"/>
              <a:t>berbakti</a:t>
            </a:r>
            <a:r>
              <a:rPr lang="en-US" dirty="0"/>
              <a:t> </a:t>
            </a:r>
            <a:r>
              <a:rPr lang="en-US" i="1" dirty="0" err="1"/>
              <a:t>kepada</a:t>
            </a:r>
            <a:r>
              <a:rPr lang="en-US" i="1" dirty="0"/>
              <a:t> </a:t>
            </a:r>
            <a:r>
              <a:rPr lang="en-US" i="1" dirty="0" err="1"/>
              <a:t>gurunya</a:t>
            </a:r>
            <a:r>
              <a:rPr lang="en-US" dirty="0" smtClean="0"/>
              <a:t>.</a:t>
            </a:r>
          </a:p>
          <a:p>
            <a:pPr lvl="8">
              <a:buFont typeface="Wingdings" pitchFamily="2" charset="2"/>
              <a:buChar char="ü"/>
            </a:pPr>
            <a:r>
              <a:rPr lang="en-US" dirty="0" err="1" smtClean="0"/>
              <a:t>setelah</a:t>
            </a:r>
            <a:r>
              <a:rPr lang="en-US" dirty="0" smtClean="0"/>
              <a:t> </a:t>
            </a:r>
            <a:r>
              <a:rPr lang="en-US" dirty="0" err="1"/>
              <a:t>selesai</a:t>
            </a:r>
            <a:r>
              <a:rPr lang="en-US" dirty="0"/>
              <a:t> </a:t>
            </a:r>
            <a:r>
              <a:rPr lang="en-US" dirty="0" err="1"/>
              <a:t>dan</a:t>
            </a:r>
            <a:r>
              <a:rPr lang="en-US" dirty="0"/>
              <a:t> </a:t>
            </a:r>
            <a:r>
              <a:rPr lang="en-US" dirty="0" err="1"/>
              <a:t>dalam</a:t>
            </a:r>
            <a:r>
              <a:rPr lang="en-US" dirty="0"/>
              <a:t> </a:t>
            </a:r>
            <a:r>
              <a:rPr lang="en-US" dirty="0" err="1"/>
              <a:t>usia</a:t>
            </a:r>
            <a:r>
              <a:rPr lang="en-US" dirty="0"/>
              <a:t> </a:t>
            </a:r>
            <a:r>
              <a:rPr lang="en-US" dirty="0" err="1"/>
              <a:t>dewasa</a:t>
            </a:r>
            <a:r>
              <a:rPr lang="en-US" dirty="0"/>
              <a:t> </a:t>
            </a:r>
            <a:r>
              <a:rPr lang="en-US" dirty="0" err="1"/>
              <a:t>ia</a:t>
            </a:r>
            <a:r>
              <a:rPr lang="en-US" dirty="0"/>
              <a:t> </a:t>
            </a:r>
            <a:r>
              <a:rPr lang="en-US" dirty="0" err="1"/>
              <a:t>meningkat</a:t>
            </a:r>
            <a:r>
              <a:rPr lang="en-US" dirty="0"/>
              <a:t> </a:t>
            </a:r>
            <a:r>
              <a:rPr lang="en-US" dirty="0" err="1"/>
              <a:t>menjadi</a:t>
            </a:r>
            <a:r>
              <a:rPr lang="en-US" b="1" dirty="0"/>
              <a:t> </a:t>
            </a:r>
            <a:r>
              <a:rPr lang="en-US" b="1" i="1" dirty="0" err="1"/>
              <a:t>grahasta</a:t>
            </a:r>
            <a:r>
              <a:rPr lang="en-US" i="1" dirty="0"/>
              <a:t>,</a:t>
            </a:r>
            <a:r>
              <a:rPr lang="en-US" dirty="0"/>
              <a:t> </a:t>
            </a:r>
            <a:r>
              <a:rPr lang="en-US" dirty="0" err="1"/>
              <a:t>artinya</a:t>
            </a:r>
            <a:r>
              <a:rPr lang="en-US" b="1" i="1" dirty="0"/>
              <a:t> </a:t>
            </a:r>
            <a:r>
              <a:rPr lang="en-US" b="1" i="1" dirty="0" err="1"/>
              <a:t>menjadi</a:t>
            </a:r>
            <a:r>
              <a:rPr lang="en-US" b="1" i="1" dirty="0"/>
              <a:t> </a:t>
            </a:r>
            <a:r>
              <a:rPr lang="en-US" b="1" i="1" dirty="0" err="1"/>
              <a:t>kepala</a:t>
            </a:r>
            <a:r>
              <a:rPr lang="en-US" b="1" i="1" dirty="0"/>
              <a:t> </a:t>
            </a:r>
            <a:r>
              <a:rPr lang="en-US" b="1" i="1" dirty="0" err="1"/>
              <a:t>keluarga</a:t>
            </a:r>
            <a:r>
              <a:rPr lang="en-US" dirty="0"/>
              <a:t>. </a:t>
            </a:r>
            <a:r>
              <a:rPr lang="en-US" dirty="0" err="1"/>
              <a:t>Ia</a:t>
            </a:r>
            <a:r>
              <a:rPr lang="en-US" dirty="0"/>
              <a:t> </a:t>
            </a:r>
            <a:r>
              <a:rPr lang="en-US" dirty="0" err="1"/>
              <a:t>diwajibkan</a:t>
            </a:r>
            <a:r>
              <a:rPr lang="en-US" dirty="0"/>
              <a:t> </a:t>
            </a:r>
            <a:r>
              <a:rPr lang="en-US" dirty="0" err="1"/>
              <a:t>menikah</a:t>
            </a:r>
            <a:r>
              <a:rPr lang="en-US" dirty="0"/>
              <a:t> </a:t>
            </a:r>
            <a:r>
              <a:rPr lang="en-US" dirty="0" err="1"/>
              <a:t>dan</a:t>
            </a:r>
            <a:r>
              <a:rPr lang="en-US" dirty="0"/>
              <a:t> </a:t>
            </a:r>
            <a:r>
              <a:rPr lang="en-US" dirty="0" err="1"/>
              <a:t>menjalankan</a:t>
            </a:r>
            <a:r>
              <a:rPr lang="en-US" dirty="0"/>
              <a:t> </a:t>
            </a:r>
            <a:r>
              <a:rPr lang="en-US" dirty="0" err="1"/>
              <a:t>tugas</a:t>
            </a:r>
            <a:r>
              <a:rPr lang="en-US" dirty="0"/>
              <a:t> </a:t>
            </a:r>
            <a:r>
              <a:rPr lang="en-US" dirty="0" err="1"/>
              <a:t>sebagai</a:t>
            </a:r>
            <a:r>
              <a:rPr lang="en-US" dirty="0"/>
              <a:t> </a:t>
            </a:r>
            <a:r>
              <a:rPr lang="en-US" dirty="0" err="1"/>
              <a:t>kk</a:t>
            </a:r>
            <a:r>
              <a:rPr lang="en-US" dirty="0" smtClean="0"/>
              <a:t>.</a:t>
            </a:r>
          </a:p>
          <a:p>
            <a:pPr lvl="8">
              <a:buFont typeface="Wingdings" pitchFamily="2" charset="2"/>
              <a:buChar char="ü"/>
            </a:pPr>
            <a:r>
              <a:rPr lang="en-US" dirty="0" err="1" smtClean="0"/>
              <a:t>setelah</a:t>
            </a:r>
            <a:r>
              <a:rPr lang="en-US" dirty="0" smtClean="0"/>
              <a:t> </a:t>
            </a:r>
            <a:r>
              <a:rPr lang="en-US" dirty="0" err="1"/>
              <a:t>mempunyai</a:t>
            </a:r>
            <a:r>
              <a:rPr lang="en-US" dirty="0"/>
              <a:t> </a:t>
            </a:r>
            <a:r>
              <a:rPr lang="en-US" dirty="0" err="1"/>
              <a:t>anak</a:t>
            </a:r>
            <a:r>
              <a:rPr lang="en-US" dirty="0"/>
              <a:t> </a:t>
            </a:r>
            <a:r>
              <a:rPr lang="en-US" dirty="0" err="1"/>
              <a:t>sbg</a:t>
            </a:r>
            <a:r>
              <a:rPr lang="en-US" dirty="0"/>
              <a:t> </a:t>
            </a:r>
            <a:r>
              <a:rPr lang="en-US" dirty="0" err="1"/>
              <a:t>penggantinya</a:t>
            </a:r>
            <a:r>
              <a:rPr lang="en-US" dirty="0"/>
              <a:t> </a:t>
            </a:r>
            <a:r>
              <a:rPr lang="en-US" dirty="0" err="1"/>
              <a:t>dan</a:t>
            </a:r>
            <a:r>
              <a:rPr lang="en-US" dirty="0"/>
              <a:t> </a:t>
            </a:r>
            <a:r>
              <a:rPr lang="en-US" dirty="0" err="1"/>
              <a:t>ia</a:t>
            </a:r>
            <a:r>
              <a:rPr lang="en-US" dirty="0"/>
              <a:t> </a:t>
            </a:r>
            <a:r>
              <a:rPr lang="en-US" dirty="0" err="1"/>
              <a:t>telah</a:t>
            </a:r>
            <a:r>
              <a:rPr lang="en-US" dirty="0"/>
              <a:t> </a:t>
            </a:r>
            <a:r>
              <a:rPr lang="en-US" dirty="0" err="1"/>
              <a:t>tua</a:t>
            </a:r>
            <a:r>
              <a:rPr lang="en-US" dirty="0"/>
              <a:t> </a:t>
            </a:r>
            <a:r>
              <a:rPr lang="en-US" dirty="0" err="1"/>
              <a:t>meningkat</a:t>
            </a:r>
            <a:r>
              <a:rPr lang="en-US" dirty="0"/>
              <a:t> </a:t>
            </a:r>
            <a:r>
              <a:rPr lang="en-US" dirty="0" err="1"/>
              <a:t>sebagai</a:t>
            </a:r>
            <a:r>
              <a:rPr lang="en-US" dirty="0"/>
              <a:t> </a:t>
            </a:r>
            <a:r>
              <a:rPr lang="en-US" b="1" i="1" dirty="0" err="1"/>
              <a:t>vanaprashta</a:t>
            </a:r>
            <a:r>
              <a:rPr lang="en-US" b="1" i="1" dirty="0"/>
              <a:t> </a:t>
            </a:r>
            <a:r>
              <a:rPr lang="en-US" dirty="0" err="1"/>
              <a:t>artinya</a:t>
            </a:r>
            <a:r>
              <a:rPr lang="en-US" dirty="0"/>
              <a:t> </a:t>
            </a:r>
            <a:r>
              <a:rPr lang="en-US" i="1" dirty="0" err="1"/>
              <a:t>menjadi</a:t>
            </a:r>
            <a:r>
              <a:rPr lang="en-US" i="1" dirty="0"/>
              <a:t> </a:t>
            </a:r>
            <a:r>
              <a:rPr lang="en-US" i="1" dirty="0" err="1"/>
              <a:t>penghuni</a:t>
            </a:r>
            <a:r>
              <a:rPr lang="en-US" i="1" dirty="0"/>
              <a:t> </a:t>
            </a:r>
            <a:r>
              <a:rPr lang="en-US" i="1" dirty="0" err="1"/>
              <a:t>hutan</a:t>
            </a:r>
            <a:r>
              <a:rPr lang="en-US" i="1" dirty="0"/>
              <a:t> </a:t>
            </a:r>
            <a:r>
              <a:rPr lang="en-US" i="1" dirty="0" err="1"/>
              <a:t>dan</a:t>
            </a:r>
            <a:r>
              <a:rPr lang="en-US" i="1" dirty="0"/>
              <a:t> </a:t>
            </a:r>
            <a:r>
              <a:rPr lang="en-US" i="1" dirty="0" err="1"/>
              <a:t>manjalankan</a:t>
            </a:r>
            <a:r>
              <a:rPr lang="en-US" i="1" dirty="0"/>
              <a:t> </a:t>
            </a:r>
            <a:r>
              <a:rPr lang="en-US" i="1" dirty="0" err="1"/>
              <a:t>hidup</a:t>
            </a:r>
            <a:r>
              <a:rPr lang="en-US" i="1" dirty="0"/>
              <a:t> </a:t>
            </a:r>
            <a:r>
              <a:rPr lang="en-US" i="1" dirty="0" err="1"/>
              <a:t>sbg</a:t>
            </a:r>
            <a:r>
              <a:rPr lang="en-US" i="1" dirty="0"/>
              <a:t> </a:t>
            </a:r>
            <a:r>
              <a:rPr lang="en-US" b="1" i="1" dirty="0" err="1"/>
              <a:t>pariwrajaka</a:t>
            </a:r>
            <a:r>
              <a:rPr lang="en-US" dirty="0"/>
              <a:t>= </a:t>
            </a:r>
            <a:r>
              <a:rPr lang="en-US" dirty="0" err="1"/>
              <a:t>orang</a:t>
            </a:r>
            <a:r>
              <a:rPr lang="en-US" dirty="0"/>
              <a:t> yang </a:t>
            </a:r>
            <a:r>
              <a:rPr lang="en-US" dirty="0" err="1"/>
              <a:t>pergi</a:t>
            </a:r>
            <a:r>
              <a:rPr lang="en-US" dirty="0"/>
              <a:t> </a:t>
            </a:r>
            <a:r>
              <a:rPr lang="en-US" dirty="0" err="1"/>
              <a:t>atau</a:t>
            </a:r>
            <a:r>
              <a:rPr lang="en-US" dirty="0"/>
              <a:t> </a:t>
            </a:r>
            <a:r>
              <a:rPr lang="en-US" dirty="0" err="1" smtClean="0"/>
              <a:t>menghilang</a:t>
            </a:r>
            <a:r>
              <a:rPr lang="en-US" dirty="0"/>
              <a:t>, </a:t>
            </a:r>
            <a:endParaRPr lang="en-US" dirty="0" smtClean="0"/>
          </a:p>
          <a:p>
            <a:pPr lvl="8">
              <a:buFont typeface="Wingdings" pitchFamily="2" charset="2"/>
              <a:buChar char="ü"/>
            </a:pPr>
            <a:r>
              <a:rPr lang="en-US" dirty="0" err="1" smtClean="0"/>
              <a:t>hidup</a:t>
            </a:r>
            <a:r>
              <a:rPr lang="en-US" dirty="0" smtClean="0"/>
              <a:t> </a:t>
            </a:r>
            <a:r>
              <a:rPr lang="en-US" dirty="0" err="1"/>
              <a:t>sbg</a:t>
            </a:r>
            <a:r>
              <a:rPr lang="en-US" dirty="0"/>
              <a:t> fakir yang </a:t>
            </a:r>
            <a:r>
              <a:rPr lang="en-US" dirty="0" err="1"/>
              <a:t>menderita</a:t>
            </a:r>
            <a:r>
              <a:rPr lang="en-US" dirty="0"/>
              <a:t> </a:t>
            </a:r>
            <a:r>
              <a:rPr lang="en-US" dirty="0" err="1"/>
              <a:t>dan</a:t>
            </a:r>
            <a:r>
              <a:rPr lang="en-US" dirty="0"/>
              <a:t> </a:t>
            </a:r>
            <a:r>
              <a:rPr lang="en-US" b="1" i="1" dirty="0" err="1"/>
              <a:t>makan</a:t>
            </a:r>
            <a:r>
              <a:rPr lang="en-US" b="1" i="1" dirty="0"/>
              <a:t> </a:t>
            </a:r>
            <a:r>
              <a:rPr lang="en-US" b="1" i="1" dirty="0" err="1"/>
              <a:t>dari</a:t>
            </a:r>
            <a:r>
              <a:rPr lang="en-US" b="1" i="1" dirty="0"/>
              <a:t> </a:t>
            </a:r>
            <a:r>
              <a:rPr lang="en-US" b="1" i="1" dirty="0" err="1"/>
              <a:t>pemberian</a:t>
            </a:r>
            <a:r>
              <a:rPr lang="en-US" b="1" i="1" dirty="0"/>
              <a:t> </a:t>
            </a:r>
            <a:r>
              <a:rPr lang="en-US" b="1" i="1" dirty="0" err="1"/>
              <a:t>orang</a:t>
            </a:r>
            <a:r>
              <a:rPr lang="en-US" dirty="0"/>
              <a:t> </a:t>
            </a:r>
            <a:endParaRPr lang="en-US" dirty="0" smtClean="0"/>
          </a:p>
          <a:p>
            <a:pPr lvl="8">
              <a:buFont typeface="Wingdings" pitchFamily="2" charset="2"/>
              <a:buChar char="ü"/>
            </a:pPr>
            <a:r>
              <a:rPr lang="en-US" dirty="0" smtClean="0"/>
              <a:t> </a:t>
            </a:r>
            <a:r>
              <a:rPr lang="en-US" dirty="0" err="1"/>
              <a:t>penderitaan</a:t>
            </a:r>
            <a:r>
              <a:rPr lang="en-US" dirty="0"/>
              <a:t>= </a:t>
            </a:r>
            <a:r>
              <a:rPr lang="en-US" dirty="0" err="1"/>
              <a:t>upaya</a:t>
            </a:r>
            <a:r>
              <a:rPr lang="en-US" dirty="0"/>
              <a:t> </a:t>
            </a:r>
            <a:r>
              <a:rPr lang="en-US" dirty="0" err="1"/>
              <a:t>peleburan</a:t>
            </a:r>
            <a:r>
              <a:rPr lang="en-US" dirty="0"/>
              <a:t> </a:t>
            </a:r>
            <a:r>
              <a:rPr lang="en-US" dirty="0" err="1"/>
              <a:t>dosa</a:t>
            </a:r>
            <a:r>
              <a:rPr lang="en-US" dirty="0"/>
              <a:t> agar </a:t>
            </a:r>
            <a:r>
              <a:rPr lang="en-US" dirty="0" err="1"/>
              <a:t>bisa</a:t>
            </a:r>
            <a:r>
              <a:rPr lang="en-US" dirty="0"/>
              <a:t> </a:t>
            </a:r>
            <a:r>
              <a:rPr lang="en-US" dirty="0" err="1"/>
              <a:t>masuk</a:t>
            </a:r>
            <a:r>
              <a:rPr lang="en-US" dirty="0"/>
              <a:t> </a:t>
            </a:r>
            <a:r>
              <a:rPr lang="en-US" dirty="0" err="1"/>
              <a:t>Nirwana</a:t>
            </a:r>
            <a:r>
              <a:rPr lang="en-US" dirty="0"/>
              <a:t>.</a:t>
            </a:r>
          </a:p>
          <a:p>
            <a:endParaRPr lang="en-US" dirty="0"/>
          </a:p>
        </p:txBody>
      </p:sp>
      <p:pic>
        <p:nvPicPr>
          <p:cNvPr id="1027" name="Picture 3"/>
          <p:cNvPicPr>
            <a:picLocks noChangeAspect="1" noChangeArrowheads="1"/>
          </p:cNvPicPr>
          <p:nvPr/>
        </p:nvPicPr>
        <p:blipFill>
          <a:blip r:embed="rId2"/>
          <a:srcRect/>
          <a:stretch>
            <a:fillRect/>
          </a:stretch>
        </p:blipFill>
        <p:spPr bwMode="auto">
          <a:xfrm>
            <a:off x="2057400" y="1752601"/>
            <a:ext cx="2657475" cy="1447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2057400" y="3352800"/>
            <a:ext cx="2667000" cy="1524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2057400" y="5029200"/>
            <a:ext cx="2667000" cy="1581150"/>
          </a:xfrm>
          <a:prstGeom prst="rect">
            <a:avLst/>
          </a:prstGeom>
          <a:noFill/>
          <a:ln w="9525">
            <a:noFill/>
            <a:miter lim="800000"/>
            <a:headEnd/>
            <a:tailEnd/>
          </a:ln>
          <a:effectLst/>
        </p:spPr>
      </p:pic>
      <p:sp>
        <p:nvSpPr>
          <p:cNvPr id="8" name="Right Arrow 7"/>
          <p:cNvSpPr/>
          <p:nvPr/>
        </p:nvSpPr>
        <p:spPr>
          <a:xfrm>
            <a:off x="4800600" y="1828800"/>
            <a:ext cx="762000" cy="472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par>
                          <p:cTn id="14" fill="hold">
                            <p:stCondLst>
                              <p:cond delay="2000"/>
                            </p:stCondLst>
                            <p:childTnLst>
                              <p:par>
                                <p:cTn id="15" presetID="35"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style.rotation</p:attrName>
                                        </p:attrNameLst>
                                      </p:cBhvr>
                                      <p:tavLst>
                                        <p:tav tm="0">
                                          <p:val>
                                            <p:fltVal val="720"/>
                                          </p:val>
                                        </p:tav>
                                        <p:tav tm="100000">
                                          <p:val>
                                            <p:fltVal val="0"/>
                                          </p:val>
                                        </p:tav>
                                      </p:tavLst>
                                    </p:anim>
                                    <p:anim calcmode="lin" valueType="num">
                                      <p:cBhvr>
                                        <p:cTn id="19" dur="2000" fill="hold"/>
                                        <p:tgtEl>
                                          <p:spTgt spid="8"/>
                                        </p:tgtEl>
                                        <p:attrNameLst>
                                          <p:attrName>ppt_h</p:attrName>
                                        </p:attrNameLst>
                                      </p:cBhvr>
                                      <p:tavLst>
                                        <p:tav tm="0">
                                          <p:val>
                                            <p:fltVal val="0"/>
                                          </p:val>
                                        </p:tav>
                                        <p:tav tm="100000">
                                          <p:val>
                                            <p:strVal val="#ppt_h"/>
                                          </p:val>
                                        </p:tav>
                                      </p:tavLst>
                                    </p:anim>
                                    <p:anim calcmode="lin" valueType="num">
                                      <p:cBhvr>
                                        <p:cTn id="20" dur="2000" fill="hold"/>
                                        <p:tgtEl>
                                          <p:spTgt spid="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715962"/>
          </a:xfrm>
          <a:solidFill>
            <a:schemeClr val="accent2">
              <a:lumMod val="20000"/>
              <a:lumOff val="80000"/>
            </a:schemeClr>
          </a:solidFill>
        </p:spPr>
        <p:txBody>
          <a:bodyPr/>
          <a:lstStyle/>
          <a:p>
            <a:r>
              <a:rPr lang="en-US" sz="2800" dirty="0" err="1" smtClean="0"/>
              <a:t>Tempat</a:t>
            </a:r>
            <a:r>
              <a:rPr lang="en-US" sz="2800" dirty="0" smtClean="0"/>
              <a:t> yang </a:t>
            </a:r>
            <a:r>
              <a:rPr lang="en-US" sz="2800" dirty="0" err="1" smtClean="0"/>
              <a:t>dianggap</a:t>
            </a:r>
            <a:r>
              <a:rPr lang="en-US" sz="2800" dirty="0" smtClean="0"/>
              <a:t> </a:t>
            </a:r>
            <a:r>
              <a:rPr lang="en-US" sz="2800" dirty="0" err="1" smtClean="0"/>
              <a:t>suci</a:t>
            </a:r>
            <a:r>
              <a:rPr lang="en-US" sz="2800" dirty="0" smtClean="0"/>
              <a:t> </a:t>
            </a:r>
            <a:endParaRPr lang="en-US" sz="2800" dirty="0"/>
          </a:p>
        </p:txBody>
      </p:sp>
      <p:sp>
        <p:nvSpPr>
          <p:cNvPr id="5" name="Content Placeholder 2"/>
          <p:cNvSpPr>
            <a:spLocks noGrp="1"/>
          </p:cNvSpPr>
          <p:nvPr>
            <p:ph idx="1"/>
          </p:nvPr>
        </p:nvSpPr>
        <p:spPr>
          <a:xfrm>
            <a:off x="1828800" y="1828800"/>
            <a:ext cx="6172200" cy="685800"/>
          </a:xfrm>
        </p:spPr>
        <p:txBody>
          <a:bodyPr>
            <a:normAutofit fontScale="25000" lnSpcReduction="20000"/>
          </a:bodyPr>
          <a:lstStyle/>
          <a:p>
            <a:pPr>
              <a:buNone/>
            </a:pPr>
            <a:r>
              <a:rPr lang="en-US" sz="9800" dirty="0" smtClean="0"/>
              <a:t>     Benares </a:t>
            </a:r>
            <a:r>
              <a:rPr lang="en-US" sz="9800" dirty="0" err="1" smtClean="0"/>
              <a:t>sebagai</a:t>
            </a:r>
            <a:r>
              <a:rPr lang="en-US" sz="9800" dirty="0" smtClean="0"/>
              <a:t> </a:t>
            </a:r>
            <a:r>
              <a:rPr lang="en-US" sz="9800" dirty="0" err="1" smtClean="0"/>
              <a:t>tempat</a:t>
            </a:r>
            <a:r>
              <a:rPr lang="en-US" sz="9800" dirty="0" smtClean="0"/>
              <a:t> </a:t>
            </a:r>
            <a:r>
              <a:rPr lang="en-US" sz="9800" dirty="0" err="1" smtClean="0"/>
              <a:t>bersemayamnya</a:t>
            </a:r>
            <a:endParaRPr lang="en-US" sz="9800" dirty="0" smtClean="0"/>
          </a:p>
          <a:p>
            <a:pPr>
              <a:buNone/>
            </a:pPr>
            <a:r>
              <a:rPr lang="en-US" sz="9800" dirty="0" smtClean="0"/>
              <a:t>     </a:t>
            </a:r>
            <a:r>
              <a:rPr lang="en-US" sz="9800" dirty="0" err="1" smtClean="0"/>
              <a:t>Dewa</a:t>
            </a:r>
            <a:r>
              <a:rPr lang="en-US" sz="9800" dirty="0" smtClean="0"/>
              <a:t> </a:t>
            </a:r>
            <a:r>
              <a:rPr lang="en-US" sz="9800" dirty="0" err="1" smtClean="0"/>
              <a:t>Siwa</a:t>
            </a:r>
            <a:endParaRPr lang="en-US" sz="9800" dirty="0" smtClean="0"/>
          </a:p>
          <a:p>
            <a:pPr>
              <a:buNone/>
            </a:pPr>
            <a:r>
              <a:rPr lang="en-US" dirty="0" smtClean="0"/>
              <a:t/>
            </a:r>
            <a:br>
              <a:rPr lang="en-US" dirty="0" smtClean="0"/>
            </a:br>
            <a:endParaRPr lang="en-US" dirty="0"/>
          </a:p>
        </p:txBody>
      </p:sp>
      <p:sp>
        <p:nvSpPr>
          <p:cNvPr id="6" name="Rectangle 5"/>
          <p:cNvSpPr/>
          <p:nvPr/>
        </p:nvSpPr>
        <p:spPr>
          <a:xfrm rot="20635449">
            <a:off x="2878997" y="3755052"/>
            <a:ext cx="5913531" cy="1815882"/>
          </a:xfrm>
          <a:prstGeom prst="rect">
            <a:avLst/>
          </a:prstGeom>
        </p:spPr>
        <p:txBody>
          <a:bodyPr wrap="square">
            <a:spAutoFit/>
          </a:bodyPr>
          <a:lstStyle/>
          <a:p>
            <a:r>
              <a:rPr lang="en-US" sz="2800" dirty="0" smtClean="0"/>
              <a:t>Sungai </a:t>
            </a:r>
            <a:r>
              <a:rPr lang="en-US" sz="2800" dirty="0" err="1" smtClean="0"/>
              <a:t>Gangga</a:t>
            </a:r>
            <a:r>
              <a:rPr lang="en-US" sz="2800" dirty="0" smtClean="0"/>
              <a:t> yang </a:t>
            </a:r>
            <a:r>
              <a:rPr lang="en-US" sz="2800" dirty="0" err="1" smtClean="0"/>
              <a:t>airnya</a:t>
            </a:r>
            <a:r>
              <a:rPr lang="en-US" sz="2800" dirty="0" smtClean="0"/>
              <a:t> </a:t>
            </a:r>
            <a:r>
              <a:rPr lang="en-US" sz="2800" dirty="0" err="1" smtClean="0"/>
              <a:t>dapat</a:t>
            </a:r>
            <a:r>
              <a:rPr lang="en-US" sz="2800" dirty="0" smtClean="0"/>
              <a:t> </a:t>
            </a:r>
            <a:r>
              <a:rPr lang="en-US" sz="2800" dirty="0" err="1" smtClean="0"/>
              <a:t>mensucikan</a:t>
            </a:r>
            <a:r>
              <a:rPr lang="en-US" sz="2800" dirty="0" smtClean="0"/>
              <a:t> </a:t>
            </a:r>
            <a:r>
              <a:rPr lang="en-US" sz="2800" dirty="0" err="1" smtClean="0"/>
              <a:t>dosa</a:t>
            </a:r>
            <a:r>
              <a:rPr lang="en-US" sz="2800" dirty="0" smtClean="0"/>
              <a:t> </a:t>
            </a:r>
            <a:r>
              <a:rPr lang="en-US" sz="2800" dirty="0" err="1" smtClean="0"/>
              <a:t>umat</a:t>
            </a:r>
            <a:r>
              <a:rPr lang="en-US" sz="2800" dirty="0" smtClean="0"/>
              <a:t> Hindu, </a:t>
            </a:r>
            <a:r>
              <a:rPr lang="en-US" sz="2800" dirty="0" err="1" smtClean="0"/>
              <a:t>sehingga</a:t>
            </a:r>
            <a:r>
              <a:rPr lang="en-US" sz="2800" dirty="0" smtClean="0"/>
              <a:t> </a:t>
            </a:r>
            <a:r>
              <a:rPr lang="en-US" sz="2800" dirty="0" err="1" smtClean="0"/>
              <a:t>bisa</a:t>
            </a:r>
            <a:r>
              <a:rPr lang="en-US" sz="2800" dirty="0" smtClean="0"/>
              <a:t> </a:t>
            </a:r>
            <a:r>
              <a:rPr lang="en-US" sz="2800" dirty="0" err="1" smtClean="0"/>
              <a:t>mencapai</a:t>
            </a:r>
            <a:r>
              <a:rPr lang="en-US" sz="2800" dirty="0" smtClean="0"/>
              <a:t> </a:t>
            </a:r>
            <a:r>
              <a:rPr lang="en-US" sz="2800" dirty="0" err="1" smtClean="0"/>
              <a:t>puncak</a:t>
            </a:r>
            <a:r>
              <a:rPr lang="en-US" sz="2800" dirty="0" smtClean="0"/>
              <a:t> </a:t>
            </a:r>
            <a:r>
              <a:rPr lang="en-US" sz="2800" dirty="0" err="1" smtClean="0"/>
              <a:t>nirwana</a:t>
            </a:r>
            <a:r>
              <a:rPr lang="en-US" sz="2800" dirty="0" smtClean="0"/>
              <a:t>.</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to="" calcmode="lin" valueType="num">
                                      <p:cBhvr>
                                        <p:cTn id="7" dur="1" fill="hold"/>
                                        <p:tgtEl>
                                          <p:spTgt spid="5">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to="" calcmode="lin" valueType="num">
                                      <p:cBhvr>
                                        <p:cTn id="12" dur="1" fill="hold"/>
                                        <p:tgtEl>
                                          <p:spTgt spid="5">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to="" calcmode="lin" valueType="num">
                                      <p:cBhvr>
                                        <p:cTn id="17" dur="1" fill="hold"/>
                                        <p:tgtEl>
                                          <p:spTgt spid="5">
                                            <p:txEl>
                                              <p:pRg st="2" end="2"/>
                                            </p:txEl>
                                          </p:spTgt>
                                        </p:tgtEl>
                                        <p:attrNameLst>
                                          <p:attrName/>
                                        </p:attrNameLst>
                                      </p:cBhvr>
                                    </p:anim>
                                  </p:childTnLst>
                                </p:cTn>
                              </p:par>
                            </p:childTnLst>
                          </p:cTn>
                        </p:par>
                        <p:par>
                          <p:cTn id="18" fill="hold">
                            <p:stCondLst>
                              <p:cond delay="0"/>
                            </p:stCondLst>
                            <p:childTnLst>
                              <p:par>
                                <p:cTn id="19" presetID="23" presetClass="entr" presetSubtype="16" fill="hold"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 calcmode="lin" valueType="num">
                                      <p:cBhvr>
                                        <p:cTn id="21"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rot="16200000">
            <a:off x="-1319360" y="3100239"/>
            <a:ext cx="6858001" cy="657520"/>
          </a:xfrm>
          <a:ln/>
        </p:spPr>
        <p:style>
          <a:lnRef idx="1">
            <a:schemeClr val="accent1"/>
          </a:lnRef>
          <a:fillRef idx="3">
            <a:schemeClr val="accent1"/>
          </a:fillRef>
          <a:effectRef idx="2">
            <a:schemeClr val="accent1"/>
          </a:effectRef>
          <a:fontRef idx="minor">
            <a:schemeClr val="lt1"/>
          </a:fontRef>
        </p:style>
        <p:txBody>
          <a:bodyPr>
            <a:normAutofit fontScale="90000"/>
          </a:bodyPr>
          <a:lstStyle/>
          <a:p>
            <a:pPr algn="l"/>
            <a:r>
              <a:rPr lang="en-US" sz="4000" b="1" i="1" u="sng" dirty="0" smtClean="0"/>
              <a:t/>
            </a:r>
            <a:br>
              <a:rPr lang="en-US" sz="4000" b="1" i="1" u="sng" dirty="0" smtClean="0"/>
            </a:br>
            <a:r>
              <a:rPr lang="en-US" sz="4000" b="1" i="1" u="sng" dirty="0" smtClean="0"/>
              <a:t> </a:t>
            </a:r>
            <a:r>
              <a:rPr lang="en-US" b="1" u="sng" dirty="0" err="1" smtClean="0">
                <a:ln>
                  <a:solidFill>
                    <a:srgbClr val="FF0000"/>
                  </a:solidFill>
                </a:ln>
                <a:solidFill>
                  <a:srgbClr val="FFFF00"/>
                </a:solidFill>
                <a:latin typeface="Mistral" pitchFamily="66" charset="0"/>
              </a:rPr>
              <a:t>Beberapa</a:t>
            </a:r>
            <a:r>
              <a:rPr lang="en-US" b="1" u="sng" dirty="0" smtClean="0">
                <a:ln>
                  <a:solidFill>
                    <a:srgbClr val="FF0000"/>
                  </a:solidFill>
                </a:ln>
                <a:solidFill>
                  <a:srgbClr val="FFFF00"/>
                </a:solidFill>
                <a:latin typeface="Mistral" pitchFamily="66" charset="0"/>
              </a:rPr>
              <a:t> </a:t>
            </a:r>
            <a:r>
              <a:rPr lang="en-US" b="1" u="sng" dirty="0" err="1" smtClean="0">
                <a:ln>
                  <a:solidFill>
                    <a:srgbClr val="FF0000"/>
                  </a:solidFill>
                </a:ln>
                <a:solidFill>
                  <a:srgbClr val="FFFF00"/>
                </a:solidFill>
                <a:latin typeface="Mistral" pitchFamily="66" charset="0"/>
              </a:rPr>
              <a:t>cara</a:t>
            </a:r>
            <a:r>
              <a:rPr lang="en-US" b="1" u="sng" dirty="0" smtClean="0">
                <a:ln>
                  <a:solidFill>
                    <a:srgbClr val="FF0000"/>
                  </a:solidFill>
                </a:ln>
                <a:solidFill>
                  <a:srgbClr val="FFFF00"/>
                </a:solidFill>
                <a:latin typeface="Mistral" pitchFamily="66" charset="0"/>
              </a:rPr>
              <a:t> </a:t>
            </a:r>
            <a:r>
              <a:rPr lang="en-US" b="1" u="sng" dirty="0" err="1" smtClean="0">
                <a:ln>
                  <a:solidFill>
                    <a:srgbClr val="FF0000"/>
                  </a:solidFill>
                </a:ln>
                <a:solidFill>
                  <a:srgbClr val="FFFF00"/>
                </a:solidFill>
                <a:latin typeface="Mistral" pitchFamily="66" charset="0"/>
              </a:rPr>
              <a:t>untuk</a:t>
            </a:r>
            <a:r>
              <a:rPr lang="en-US" b="1" u="sng" dirty="0" smtClean="0">
                <a:ln>
                  <a:solidFill>
                    <a:srgbClr val="FF0000"/>
                  </a:solidFill>
                </a:ln>
                <a:solidFill>
                  <a:srgbClr val="FFFF00"/>
                </a:solidFill>
                <a:latin typeface="Mistral" pitchFamily="66" charset="0"/>
              </a:rPr>
              <a:t> </a:t>
            </a:r>
            <a:r>
              <a:rPr lang="en-US" b="1" u="sng" dirty="0" err="1" smtClean="0">
                <a:ln>
                  <a:solidFill>
                    <a:srgbClr val="FF0000"/>
                  </a:solidFill>
                </a:ln>
                <a:solidFill>
                  <a:srgbClr val="FFFF00"/>
                </a:solidFill>
                <a:latin typeface="Mistral" pitchFamily="66" charset="0"/>
              </a:rPr>
              <a:t>mencapainirwana</a:t>
            </a:r>
            <a:r>
              <a:rPr lang="en-US" dirty="0"/>
              <a:t/>
            </a:r>
            <a:br>
              <a:rPr lang="en-US" dirty="0"/>
            </a:br>
            <a:endParaRPr lang="en-US" dirty="0"/>
          </a:p>
        </p:txBody>
      </p:sp>
      <p:sp>
        <p:nvSpPr>
          <p:cNvPr id="5" name="Subtitle 2"/>
          <p:cNvSpPr>
            <a:spLocks noGrp="1"/>
          </p:cNvSpPr>
          <p:nvPr>
            <p:ph idx="1"/>
          </p:nvPr>
        </p:nvSpPr>
        <p:spPr>
          <a:xfrm>
            <a:off x="2514600" y="0"/>
            <a:ext cx="6629400" cy="6858000"/>
          </a:xfrm>
          <a:solidFill>
            <a:schemeClr val="accent4">
              <a:lumMod val="20000"/>
              <a:lumOff val="80000"/>
            </a:schemeClr>
          </a:solidFill>
          <a:ln>
            <a:solidFill>
              <a:srgbClr val="FF0000"/>
            </a:solidFill>
          </a:ln>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endParaRPr lang="en-US" sz="2800" b="1" u="sng" spc="50" dirty="0" smtClean="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endParaRPr>
          </a:p>
          <a:p>
            <a:r>
              <a:rPr lang="en-US" sz="2800" b="1" u="sng" spc="50" dirty="0" err="1" smtClean="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Manusia</a:t>
            </a:r>
            <a:r>
              <a:rPr lang="en-US" sz="2800" b="1" u="sng" spc="50" dirty="0" smtClean="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 </a:t>
            </a:r>
            <a:r>
              <a:rPr lang="en-US" sz="2800" b="1" u="sng" spc="50" dirty="0" err="1">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wajib</a:t>
            </a:r>
            <a:r>
              <a:rPr lang="en-US" sz="2800" b="1" u="sng" spc="50" dirty="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 </a:t>
            </a:r>
            <a:r>
              <a:rPr lang="en-US" sz="2800" b="1" u="sng" spc="50" dirty="0" err="1" smtClean="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menjalankan</a:t>
            </a:r>
            <a:r>
              <a:rPr lang="en-US" sz="2800" b="1" u="sng" spc="50" dirty="0" smtClean="0">
                <a:ln w="11430">
                  <a:solidFill>
                    <a:srgbClr val="FF0000"/>
                  </a:solidFill>
                </a:ln>
                <a:effectLst>
                  <a:outerShdw blurRad="76200" dist="50800" dir="5400000" algn="tl" rotWithShape="0">
                    <a:srgbClr val="000000">
                      <a:alpha val="65000"/>
                    </a:srgbClr>
                  </a:outerShdw>
                </a:effectLst>
                <a:latin typeface="Cambria Math" pitchFamily="18" charset="0"/>
                <a:ea typeface="Cambria Math" pitchFamily="18" charset="0"/>
              </a:rPr>
              <a:t> :</a:t>
            </a:r>
            <a:endParaRPr lang="en-US" sz="2400" b="1" u="sng" spc="50" dirty="0" smtClean="0">
              <a:ln w="11430">
                <a:solidFill>
                  <a:srgbClr val="FF0000"/>
                </a:solidFill>
              </a:ln>
              <a:effectLst>
                <a:outerShdw blurRad="76200" dist="50800" dir="5400000" algn="tl" rotWithShape="0">
                  <a:srgbClr val="000000">
                    <a:alpha val="65000"/>
                  </a:srgbClr>
                </a:outerShdw>
              </a:effectLst>
              <a:latin typeface="Curlz MT" pitchFamily="82" charset="0"/>
            </a:endParaRP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1. Dharma </a:t>
            </a: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memenuhi</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kewajiban</a:t>
            </a:r>
            <a:r>
              <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sebagai</a:t>
            </a:r>
            <a:r>
              <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manusia</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endPar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endPar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2.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Artha</a:t>
            </a:r>
            <a:endPar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menjalankan</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kewajiban</a:t>
            </a:r>
            <a:r>
              <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sebagaimana</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mestinya</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endPar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endPar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3. Karma</a:t>
            </a: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tidak</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berlebihan</a:t>
            </a:r>
            <a:r>
              <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merasakan</a:t>
            </a:r>
            <a:r>
              <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endPar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pPr indent="20638">
              <a:buNone/>
            </a:pP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kenikmatan</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r>
              <a:rPr lang="en-US" sz="2400" b="1" spc="50" dirty="0" err="1"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duniawi</a:t>
            </a:r>
            <a:r>
              <a:rPr lang="en-US" sz="2400" b="1" spc="50" dirty="0" smtClean="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rPr>
              <a:t> )</a:t>
            </a:r>
            <a:endParaRPr lang="en-US" sz="2400" b="1" spc="50" dirty="0">
              <a:ln w="11430">
                <a:solidFill>
                  <a:srgbClr val="FF0000"/>
                </a:solidFill>
              </a:ln>
              <a:effectLst>
                <a:outerShdw blurRad="76200" dist="50800" dir="5400000" algn="tl" rotWithShape="0">
                  <a:srgbClr val="000000">
                    <a:alpha val="65000"/>
                  </a:srgbClr>
                </a:outerShdw>
              </a:effectLst>
              <a:latin typeface="Courier New" pitchFamily="49" charset="0"/>
              <a:cs typeface="Courier New" pitchFamily="49" charset="0"/>
            </a:endParaRPr>
          </a:p>
          <a:p>
            <a:endParaRPr lang="en-US" sz="2800" b="1" u="sng" spc="50" dirty="0">
              <a:ln w="11430">
                <a:solidFill>
                  <a:srgbClr val="FF0000"/>
                </a:solidFill>
              </a:ln>
              <a:solidFill>
                <a:srgbClr val="FFFF00"/>
              </a:solidFill>
              <a:effectLst>
                <a:outerShdw blurRad="76200" dist="50800" dir="5400000" algn="tl" rotWithShape="0">
                  <a:srgbClr val="000000">
                    <a:alpha val="65000"/>
                  </a:srgbClr>
                </a:outerShdw>
              </a:effectLst>
              <a:latin typeface="Curlz MT"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blinds(horizontal)">
                                      <p:cBhvr>
                                        <p:cTn id="7" dur="500"/>
                                        <p:tgtEl>
                                          <p:spTgt spid="5">
                                            <p:bg/>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blinds(horizontal)">
                                      <p:cBhvr>
                                        <p:cTn id="11" dur="500"/>
                                        <p:tgtEl>
                                          <p:spTgt spid="5">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blinds(horizontal)">
                                      <p:cBhvr>
                                        <p:cTn id="15" dur="500"/>
                                        <p:tgtEl>
                                          <p:spTgt spid="5">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500"/>
                                        <p:tgtEl>
                                          <p:spTgt spid="5">
                                            <p:txEl>
                                              <p:pRg st="3" end="3"/>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linds(horizontal)">
                                      <p:cBhvr>
                                        <p:cTn id="27" dur="500"/>
                                        <p:tgtEl>
                                          <p:spTgt spid="5">
                                            <p:txEl>
                                              <p:pRg st="6" end="6"/>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blinds(horizontal)">
                                      <p:cBhvr>
                                        <p:cTn id="31" dur="500"/>
                                        <p:tgtEl>
                                          <p:spTgt spid="5">
                                            <p:txEl>
                                              <p:pRg st="7" end="7"/>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blinds(horizontal)">
                                      <p:cBhvr>
                                        <p:cTn id="35" dur="500"/>
                                        <p:tgtEl>
                                          <p:spTgt spid="5">
                                            <p:txEl>
                                              <p:pRg st="8" end="8"/>
                                            </p:txEl>
                                          </p:spTgt>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blinds(horizontal)">
                                      <p:cBhvr>
                                        <p:cTn id="39" dur="500"/>
                                        <p:tgtEl>
                                          <p:spTgt spid="5">
                                            <p:txEl>
                                              <p:pRg st="10" end="10"/>
                                            </p:txEl>
                                          </p:spTgt>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blinds(horizontal)">
                                      <p:cBhvr>
                                        <p:cTn id="43" dur="500"/>
                                        <p:tgtEl>
                                          <p:spTgt spid="5">
                                            <p:txEl>
                                              <p:pRg st="11" end="11"/>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animEffect transition="in" filter="blinds(horizontal)">
                                      <p:cBhvr>
                                        <p:cTn id="4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219200"/>
          </a:xfrm>
        </p:spPr>
        <p:style>
          <a:lnRef idx="0">
            <a:schemeClr val="accent5"/>
          </a:lnRef>
          <a:fillRef idx="3">
            <a:schemeClr val="accent5"/>
          </a:fillRef>
          <a:effectRef idx="3">
            <a:schemeClr val="accent5"/>
          </a:effectRef>
          <a:fontRef idx="minor">
            <a:schemeClr val="lt1"/>
          </a:fontRef>
        </p:style>
        <p:txBody>
          <a:bodyPr>
            <a:normAutofit fontScale="90000"/>
          </a:bodyPr>
          <a:lstStyle/>
          <a:p>
            <a:r>
              <a:rPr lang="en-US" sz="3600" dirty="0" err="1" smtClean="0">
                <a:latin typeface="Eccentric Std" pitchFamily="50" charset="0"/>
              </a:rPr>
              <a:t>Upacara</a:t>
            </a:r>
            <a:r>
              <a:rPr lang="en-US" sz="3600" dirty="0" smtClean="0">
                <a:latin typeface="Eccentric Std" pitchFamily="50" charset="0"/>
              </a:rPr>
              <a:t> </a:t>
            </a:r>
            <a:r>
              <a:rPr lang="en-US" sz="3600" dirty="0" err="1">
                <a:latin typeface="Eccentric Std" pitchFamily="50" charset="0"/>
              </a:rPr>
              <a:t>keagamaan</a:t>
            </a:r>
            <a:r>
              <a:rPr lang="en-US" sz="3600" dirty="0">
                <a:latin typeface="Eccentric Std" pitchFamily="50" charset="0"/>
              </a:rPr>
              <a:t>, </a:t>
            </a:r>
            <a:r>
              <a:rPr lang="en-US" sz="3600" dirty="0" err="1">
                <a:latin typeface="Eccentric Std" pitchFamily="50" charset="0"/>
              </a:rPr>
              <a:t>umumnya</a:t>
            </a:r>
            <a:r>
              <a:rPr lang="en-US" sz="3600" dirty="0">
                <a:latin typeface="Eccentric Std" pitchFamily="50" charset="0"/>
              </a:rPr>
              <a:t> </a:t>
            </a:r>
            <a:r>
              <a:rPr lang="en-US" sz="3600" dirty="0" err="1">
                <a:latin typeface="Eccentric Std" pitchFamily="50" charset="0"/>
              </a:rPr>
              <a:t>upacara</a:t>
            </a:r>
            <a:r>
              <a:rPr lang="en-US" sz="3600" dirty="0">
                <a:latin typeface="Eccentric Std" pitchFamily="50" charset="0"/>
              </a:rPr>
              <a:t> </a:t>
            </a:r>
            <a:r>
              <a:rPr lang="en-US" sz="3600" dirty="0" err="1">
                <a:latin typeface="Eccentric Std" pitchFamily="50" charset="0"/>
              </a:rPr>
              <a:t>korban</a:t>
            </a:r>
            <a:r>
              <a:rPr lang="en-US" sz="3600" dirty="0">
                <a:latin typeface="Eccentric Std" pitchFamily="50" charset="0"/>
              </a:rPr>
              <a:t> </a:t>
            </a:r>
            <a:r>
              <a:rPr lang="en-US" sz="3600" dirty="0" smtClean="0">
                <a:solidFill>
                  <a:srgbClr val="FFFF00"/>
                </a:solidFill>
                <a:latin typeface="Eccentric Std" pitchFamily="50" charset="0"/>
              </a:rPr>
              <a:t>(</a:t>
            </a:r>
            <a:r>
              <a:rPr lang="en-US" sz="3200" dirty="0" err="1" smtClean="0">
                <a:solidFill>
                  <a:srgbClr val="FFFF00"/>
                </a:solidFill>
              </a:rPr>
              <a:t>yajna</a:t>
            </a:r>
            <a:r>
              <a:rPr lang="en-US" sz="3200" dirty="0" smtClean="0">
                <a:solidFill>
                  <a:srgbClr val="FFFF00"/>
                </a:solidFill>
              </a:rPr>
              <a:t>)</a:t>
            </a:r>
            <a:endParaRPr lang="en-US" sz="3600" dirty="0">
              <a:solidFill>
                <a:srgbClr val="FFFF00"/>
              </a:solidFill>
              <a:latin typeface="Eccentric Std" pitchFamily="50" charset="0"/>
            </a:endParaRPr>
          </a:p>
        </p:txBody>
      </p:sp>
      <p:sp>
        <p:nvSpPr>
          <p:cNvPr id="5" name="Content Placeholder 2"/>
          <p:cNvSpPr>
            <a:spLocks noGrp="1"/>
          </p:cNvSpPr>
          <p:nvPr>
            <p:ph idx="1"/>
          </p:nvPr>
        </p:nvSpPr>
        <p:spPr>
          <a:xfrm>
            <a:off x="1828800" y="1524000"/>
            <a:ext cx="7162800" cy="5181600"/>
          </a:xfrm>
        </p:spPr>
        <p:style>
          <a:lnRef idx="3">
            <a:schemeClr val="lt1"/>
          </a:lnRef>
          <a:fillRef idx="1">
            <a:schemeClr val="accent1"/>
          </a:fillRef>
          <a:effectRef idx="1">
            <a:schemeClr val="accent1"/>
          </a:effectRef>
          <a:fontRef idx="minor">
            <a:schemeClr val="lt1"/>
          </a:fontRef>
        </p:style>
        <p:txBody>
          <a:bodyPr/>
          <a:lstStyle/>
          <a:p>
            <a:endParaRPr lang="en-US" b="1" i="1" dirty="0" smtClean="0"/>
          </a:p>
          <a:p>
            <a:r>
              <a:rPr lang="en-US" b="1" i="1" dirty="0" err="1" smtClean="0">
                <a:solidFill>
                  <a:srgbClr val="FF0000"/>
                </a:solidFill>
                <a:latin typeface="Agency FB" pitchFamily="34" charset="0"/>
              </a:rPr>
              <a:t>Yajna</a:t>
            </a:r>
            <a:r>
              <a:rPr lang="en-US" b="1" i="1" dirty="0" smtClean="0">
                <a:solidFill>
                  <a:srgbClr val="FF0000"/>
                </a:solidFill>
                <a:latin typeface="Agency FB" pitchFamily="34" charset="0"/>
              </a:rPr>
              <a:t> </a:t>
            </a:r>
            <a:r>
              <a:rPr lang="en-US" b="1" i="1" dirty="0" err="1">
                <a:solidFill>
                  <a:srgbClr val="FF0000"/>
                </a:solidFill>
                <a:latin typeface="Agency FB" pitchFamily="34" charset="0"/>
              </a:rPr>
              <a:t>besar</a:t>
            </a:r>
            <a:r>
              <a:rPr lang="en-US" dirty="0">
                <a:solidFill>
                  <a:srgbClr val="FF0000"/>
                </a:solidFill>
                <a:latin typeface="Agency FB" pitchFamily="34" charset="0"/>
              </a:rPr>
              <a:t> </a:t>
            </a:r>
            <a:r>
              <a:rPr lang="en-US" dirty="0"/>
              <a:t>;  </a:t>
            </a:r>
            <a:r>
              <a:rPr lang="en-US" dirty="0" err="1"/>
              <a:t>penobatan</a:t>
            </a:r>
            <a:r>
              <a:rPr lang="en-US" dirty="0"/>
              <a:t> raja, </a:t>
            </a:r>
            <a:r>
              <a:rPr lang="en-US" dirty="0" err="1"/>
              <a:t>menghormati</a:t>
            </a:r>
            <a:r>
              <a:rPr lang="en-US" dirty="0"/>
              <a:t> </a:t>
            </a:r>
            <a:r>
              <a:rPr lang="en-US" dirty="0" err="1"/>
              <a:t>buah</a:t>
            </a:r>
            <a:r>
              <a:rPr lang="en-US" dirty="0"/>
              <a:t> yang </a:t>
            </a:r>
            <a:r>
              <a:rPr lang="en-US" dirty="0" err="1"/>
              <a:t>pertama</a:t>
            </a:r>
            <a:r>
              <a:rPr lang="en-US" dirty="0"/>
              <a:t> kali </a:t>
            </a:r>
            <a:r>
              <a:rPr lang="en-US" dirty="0" err="1"/>
              <a:t>dipetik</a:t>
            </a:r>
            <a:r>
              <a:rPr lang="en-US" dirty="0"/>
              <a:t>, </a:t>
            </a:r>
            <a:r>
              <a:rPr lang="en-US" dirty="0" err="1"/>
              <a:t>upacara</a:t>
            </a:r>
            <a:r>
              <a:rPr lang="en-US" dirty="0"/>
              <a:t> </a:t>
            </a:r>
            <a:r>
              <a:rPr lang="en-US" dirty="0" err="1" smtClean="0"/>
              <a:t>menyongsong</a:t>
            </a:r>
            <a:r>
              <a:rPr lang="en-US" dirty="0" smtClean="0"/>
              <a:t> </a:t>
            </a:r>
            <a:r>
              <a:rPr lang="en-US" dirty="0" err="1"/>
              <a:t>datangnya</a:t>
            </a:r>
            <a:r>
              <a:rPr lang="en-US" dirty="0"/>
              <a:t> </a:t>
            </a:r>
            <a:r>
              <a:rPr lang="en-US" dirty="0" err="1"/>
              <a:t>suatu</a:t>
            </a:r>
            <a:r>
              <a:rPr lang="en-US" dirty="0"/>
              <a:t> </a:t>
            </a:r>
            <a:r>
              <a:rPr lang="en-US" dirty="0" err="1"/>
              <a:t>musin</a:t>
            </a:r>
            <a:r>
              <a:rPr lang="en-US" dirty="0"/>
              <a:t>.</a:t>
            </a:r>
          </a:p>
          <a:p>
            <a:r>
              <a:rPr lang="en-US" b="1" i="1" dirty="0" err="1">
                <a:solidFill>
                  <a:srgbClr val="FF0000"/>
                </a:solidFill>
                <a:latin typeface="Agency FB" pitchFamily="34" charset="0"/>
              </a:rPr>
              <a:t>Yajna</a:t>
            </a:r>
            <a:r>
              <a:rPr lang="en-US" b="1" i="1" dirty="0">
                <a:solidFill>
                  <a:srgbClr val="FF0000"/>
                </a:solidFill>
                <a:latin typeface="Agency FB" pitchFamily="34" charset="0"/>
              </a:rPr>
              <a:t> </a:t>
            </a:r>
            <a:r>
              <a:rPr lang="en-US" b="1" i="1" dirty="0" err="1">
                <a:solidFill>
                  <a:srgbClr val="FF0000"/>
                </a:solidFill>
                <a:latin typeface="Agency FB" pitchFamily="34" charset="0"/>
              </a:rPr>
              <a:t>kecil</a:t>
            </a:r>
            <a:r>
              <a:rPr lang="en-US" dirty="0">
                <a:solidFill>
                  <a:srgbClr val="FF0000"/>
                </a:solidFill>
                <a:latin typeface="Agency FB" pitchFamily="34" charset="0"/>
              </a:rPr>
              <a:t> </a:t>
            </a:r>
            <a:r>
              <a:rPr lang="en-US" dirty="0"/>
              <a:t>:   </a:t>
            </a:r>
            <a:r>
              <a:rPr lang="en-US" dirty="0" err="1"/>
              <a:t>dilaksanakan</a:t>
            </a:r>
            <a:r>
              <a:rPr lang="en-US" dirty="0"/>
              <a:t> </a:t>
            </a:r>
            <a:r>
              <a:rPr lang="en-US" dirty="0" err="1" smtClean="0"/>
              <a:t>dirumah</a:t>
            </a:r>
            <a:r>
              <a:rPr lang="en-US" dirty="0" smtClean="0"/>
              <a:t> </a:t>
            </a:r>
            <a:r>
              <a:rPr lang="en-US" dirty="0" err="1" smtClean="0"/>
              <a:t>seperti</a:t>
            </a:r>
            <a:r>
              <a:rPr lang="en-US" dirty="0" smtClean="0"/>
              <a:t> </a:t>
            </a:r>
            <a:r>
              <a:rPr lang="en-US" dirty="0" err="1"/>
              <a:t>sembahyang</a:t>
            </a:r>
            <a:r>
              <a:rPr lang="en-US" dirty="0"/>
              <a:t> </a:t>
            </a:r>
            <a:r>
              <a:rPr lang="en-US" dirty="0" err="1"/>
              <a:t>setiap</a:t>
            </a:r>
            <a:r>
              <a:rPr lang="en-US" dirty="0"/>
              <a:t> </a:t>
            </a:r>
            <a:r>
              <a:rPr lang="en-US" dirty="0" err="1"/>
              <a:t>hari</a:t>
            </a:r>
            <a:r>
              <a:rPr lang="en-US" dirty="0"/>
              <a:t>, </a:t>
            </a:r>
            <a:r>
              <a:rPr lang="en-US" dirty="0" err="1"/>
              <a:t>kelahiran</a:t>
            </a:r>
            <a:r>
              <a:rPr lang="en-US" dirty="0"/>
              <a:t> </a:t>
            </a:r>
            <a:r>
              <a:rPr lang="en-US" dirty="0" err="1"/>
              <a:t>anak</a:t>
            </a:r>
            <a:r>
              <a:rPr lang="en-US" dirty="0"/>
              <a:t>, </a:t>
            </a:r>
            <a:r>
              <a:rPr lang="en-US" dirty="0" err="1"/>
              <a:t>cukur</a:t>
            </a:r>
            <a:r>
              <a:rPr lang="en-US" dirty="0"/>
              <a:t> </a:t>
            </a:r>
            <a:r>
              <a:rPr lang="en-US" dirty="0" err="1"/>
              <a:t>rambut</a:t>
            </a:r>
            <a:r>
              <a:rPr lang="en-US" dirty="0"/>
              <a:t> </a:t>
            </a:r>
            <a:r>
              <a:rPr lang="en-US" dirty="0" err="1"/>
              <a:t>dll</a:t>
            </a:r>
            <a:r>
              <a:rPr lang="en-US" dirty="0"/>
              <a:t>.</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265238"/>
          </a:xfrm>
          <a:ln/>
        </p:spPr>
        <p:style>
          <a:lnRef idx="3">
            <a:schemeClr val="lt1"/>
          </a:lnRef>
          <a:fillRef idx="1">
            <a:schemeClr val="accent1"/>
          </a:fillRef>
          <a:effectRef idx="1">
            <a:schemeClr val="accent1"/>
          </a:effectRef>
          <a:fontRef idx="minor">
            <a:schemeClr val="lt1"/>
          </a:fontRef>
        </p:style>
        <p:txBody>
          <a:bodyPr>
            <a:normAutofit fontScale="90000"/>
          </a:bodyPr>
          <a:lstStyle/>
          <a:p>
            <a:r>
              <a:rPr lang="en-US" sz="20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tura MT Script Capitals" pitchFamily="66" charset="0"/>
              </a:rPr>
              <a:t/>
            </a:r>
            <a:br>
              <a:rPr lang="en-US" sz="20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tura MT Script Capitals" pitchFamily="66" charset="0"/>
              </a:rPr>
            </a:br>
            <a:r>
              <a:rPr lang="en-US" sz="20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tura MT Script Capitals" pitchFamily="66" charset="0"/>
              </a:rPr>
              <a:t>KITAB SUCI </a:t>
            </a:r>
            <a:r>
              <a:rPr lang="en-US" sz="20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a:t>
            </a:r>
            <a:r>
              <a:rPr lang="en-US" sz="2000" dirty="0" smtClean="0"/>
              <a:t/>
            </a:r>
            <a:br>
              <a:rPr lang="en-US" sz="2000" dirty="0" smtClean="0"/>
            </a:br>
            <a:r>
              <a:rPr lang="en-US" sz="2000" dirty="0" err="1" smtClean="0">
                <a:latin typeface="Magneto" pitchFamily="82" charset="0"/>
              </a:rPr>
              <a:t>Kitab</a:t>
            </a:r>
            <a:r>
              <a:rPr lang="en-US" sz="2000" dirty="0" smtClean="0">
                <a:latin typeface="Magneto" pitchFamily="82" charset="0"/>
              </a:rPr>
              <a:t> </a:t>
            </a:r>
            <a:r>
              <a:rPr lang="en-US" sz="2000" dirty="0" err="1" smtClean="0">
                <a:latin typeface="Magneto" pitchFamily="82" charset="0"/>
              </a:rPr>
              <a:t>suci</a:t>
            </a:r>
            <a:r>
              <a:rPr lang="en-US" sz="2000" dirty="0" smtClean="0">
                <a:latin typeface="Magneto" pitchFamily="82" charset="0"/>
              </a:rPr>
              <a:t> agama </a:t>
            </a:r>
            <a:r>
              <a:rPr lang="en-US" sz="2000" dirty="0" err="1" smtClean="0">
                <a:latin typeface="Magneto" pitchFamily="82" charset="0"/>
              </a:rPr>
              <a:t>hindu</a:t>
            </a:r>
            <a:r>
              <a:rPr lang="en-US" sz="2000" dirty="0" smtClean="0">
                <a:latin typeface="Magneto" pitchFamily="82" charset="0"/>
              </a:rPr>
              <a:t> </a:t>
            </a:r>
            <a:r>
              <a:rPr lang="en-US" sz="2000" dirty="0" err="1" smtClean="0">
                <a:latin typeface="Magneto" pitchFamily="82" charset="0"/>
              </a:rPr>
              <a:t>disebut</a:t>
            </a:r>
            <a:r>
              <a:rPr lang="en-US" sz="2000" dirty="0" smtClean="0">
                <a:latin typeface="Magneto" pitchFamily="82" charset="0"/>
              </a:rPr>
              <a:t> </a:t>
            </a:r>
            <a:r>
              <a:rPr lang="en-US" sz="2000" b="1" dirty="0" err="1" smtClean="0">
                <a:latin typeface="Magneto" pitchFamily="82" charset="0"/>
              </a:rPr>
              <a:t>weda</a:t>
            </a:r>
            <a:r>
              <a:rPr lang="en-US" sz="2000" b="1" dirty="0" smtClean="0">
                <a:latin typeface="Magneto" pitchFamily="82" charset="0"/>
              </a:rPr>
              <a:t>(</a:t>
            </a:r>
            <a:r>
              <a:rPr lang="en-US" sz="2000" b="1" dirty="0" err="1" smtClean="0">
                <a:latin typeface="Magneto" pitchFamily="82" charset="0"/>
              </a:rPr>
              <a:t>veda</a:t>
            </a:r>
            <a:r>
              <a:rPr lang="en-US" sz="2000" dirty="0" smtClean="0">
                <a:latin typeface="Magneto" pitchFamily="82" charset="0"/>
              </a:rPr>
              <a:t>), </a:t>
            </a:r>
            <a:br>
              <a:rPr lang="en-US" sz="2000" dirty="0" smtClean="0">
                <a:latin typeface="Magneto" pitchFamily="82" charset="0"/>
              </a:rPr>
            </a:br>
            <a:r>
              <a:rPr lang="en-US" sz="2000" dirty="0" err="1" smtClean="0">
                <a:latin typeface="Magneto" pitchFamily="82" charset="0"/>
              </a:rPr>
              <a:t>artinya</a:t>
            </a:r>
            <a:r>
              <a:rPr lang="en-US" sz="2000" dirty="0" smtClean="0">
                <a:latin typeface="Magneto" pitchFamily="82" charset="0"/>
              </a:rPr>
              <a:t> </a:t>
            </a:r>
            <a:r>
              <a:rPr lang="en-US" sz="2000" dirty="0" err="1" smtClean="0">
                <a:latin typeface="Magneto" pitchFamily="82" charset="0"/>
              </a:rPr>
              <a:t>pengetahuan</a:t>
            </a:r>
            <a:r>
              <a:rPr lang="en-US" sz="2000" dirty="0" smtClean="0">
                <a:latin typeface="Magneto" pitchFamily="82" charset="0"/>
              </a:rPr>
              <a:t> </a:t>
            </a:r>
            <a:r>
              <a:rPr lang="en-US" sz="2000" dirty="0" err="1" smtClean="0">
                <a:latin typeface="Magneto" pitchFamily="82" charset="0"/>
              </a:rPr>
              <a:t>tentang</a:t>
            </a:r>
            <a:r>
              <a:rPr lang="en-US" sz="2000" dirty="0" smtClean="0">
                <a:latin typeface="Magneto" pitchFamily="82" charset="0"/>
              </a:rPr>
              <a:t> agama, yang </a:t>
            </a:r>
            <a:r>
              <a:rPr lang="en-US" sz="2000" dirty="0" err="1" smtClean="0">
                <a:latin typeface="Magneto" pitchFamily="82" charset="0"/>
              </a:rPr>
              <a:t>terdiri</a:t>
            </a:r>
            <a:r>
              <a:rPr lang="en-US" sz="2000" dirty="0" smtClean="0">
                <a:latin typeface="Magneto" pitchFamily="82" charset="0"/>
              </a:rPr>
              <a:t> </a:t>
            </a:r>
            <a:r>
              <a:rPr lang="en-US" sz="2000" dirty="0" err="1" smtClean="0">
                <a:latin typeface="Magneto" pitchFamily="82" charset="0"/>
              </a:rPr>
              <a:t>dari</a:t>
            </a:r>
            <a:r>
              <a:rPr lang="en-US" sz="2000" dirty="0" smtClean="0">
                <a:latin typeface="Magneto" pitchFamily="82" charset="0"/>
              </a:rPr>
              <a:t> </a:t>
            </a:r>
            <a:r>
              <a:rPr lang="en-US" sz="1800" dirty="0" smtClean="0">
                <a:latin typeface="Magneto" pitchFamily="82" charset="0"/>
              </a:rPr>
              <a:t>4 </a:t>
            </a:r>
            <a:r>
              <a:rPr lang="en-US" sz="1800" dirty="0" err="1" smtClean="0">
                <a:latin typeface="Magneto" pitchFamily="82" charset="0"/>
              </a:rPr>
              <a:t>Samhita</a:t>
            </a:r>
            <a:r>
              <a:rPr lang="en-US" sz="1800" dirty="0" smtClean="0">
                <a:latin typeface="Magneto" pitchFamily="82" charset="0"/>
              </a:rPr>
              <a:t>   </a:t>
            </a:r>
            <a:r>
              <a:rPr lang="en-US" sz="1800" dirty="0" err="1" smtClean="0">
                <a:latin typeface="Magneto" pitchFamily="82" charset="0"/>
              </a:rPr>
              <a:t>atau</a:t>
            </a:r>
            <a:r>
              <a:rPr lang="en-US" sz="1800" dirty="0" smtClean="0">
                <a:latin typeface="Magneto" pitchFamily="82" charset="0"/>
              </a:rPr>
              <a:t> “</a:t>
            </a:r>
            <a:r>
              <a:rPr lang="en-US" sz="1800" dirty="0" err="1" smtClean="0">
                <a:latin typeface="Magneto" pitchFamily="82" charset="0"/>
              </a:rPr>
              <a:t>himpunan</a:t>
            </a:r>
            <a:r>
              <a:rPr lang="en-US" sz="1800" dirty="0" smtClean="0">
                <a:latin typeface="Magneto" pitchFamily="82" charset="0"/>
              </a:rPr>
              <a:t>” </a:t>
            </a:r>
            <a:br>
              <a:rPr lang="en-US" sz="1800" dirty="0" smtClean="0">
                <a:latin typeface="Magneto" pitchFamily="82" charset="0"/>
              </a:rPr>
            </a:br>
            <a:endParaRPr lang="en-US" sz="2000" dirty="0">
              <a:latin typeface="Magneto" pitchFamily="82" charset="0"/>
            </a:endParaRPr>
          </a:p>
        </p:txBody>
      </p:sp>
      <p:sp>
        <p:nvSpPr>
          <p:cNvPr id="5" name="Content Placeholder 2"/>
          <p:cNvSpPr>
            <a:spLocks noGrp="1"/>
          </p:cNvSpPr>
          <p:nvPr>
            <p:ph idx="1"/>
          </p:nvPr>
        </p:nvSpPr>
        <p:spPr>
          <a:xfrm>
            <a:off x="1828800" y="1828800"/>
            <a:ext cx="3124200" cy="2209800"/>
          </a:xfrm>
        </p:spPr>
        <p:txBody>
          <a:bodyPr>
            <a:normAutofit fontScale="62500" lnSpcReduction="20000"/>
          </a:bodyPr>
          <a:lstStyle/>
          <a:p>
            <a:r>
              <a:rPr lang="en-US" b="1" i="1" dirty="0" err="1" smtClean="0"/>
              <a:t>Regveda</a:t>
            </a:r>
            <a:r>
              <a:rPr lang="en-US" b="1" i="1" dirty="0" smtClean="0"/>
              <a:t>     </a:t>
            </a:r>
            <a:r>
              <a:rPr lang="en-US" i="1" dirty="0" smtClean="0"/>
              <a:t>:       </a:t>
            </a:r>
            <a:r>
              <a:rPr lang="en-US" i="1" dirty="0" err="1" smtClean="0"/>
              <a:t>berisi</a:t>
            </a:r>
            <a:r>
              <a:rPr lang="en-US" i="1" dirty="0" smtClean="0"/>
              <a:t> </a:t>
            </a:r>
            <a:r>
              <a:rPr lang="en-US" i="1" dirty="0" err="1" smtClean="0"/>
              <a:t>tentang</a:t>
            </a:r>
            <a:r>
              <a:rPr lang="en-US" i="1" dirty="0" smtClean="0"/>
              <a:t> </a:t>
            </a:r>
            <a:r>
              <a:rPr lang="en-US" i="1" dirty="0" err="1" smtClean="0"/>
              <a:t>ajaran-ajaran</a:t>
            </a:r>
            <a:r>
              <a:rPr lang="en-US" i="1" dirty="0" smtClean="0"/>
              <a:t> agama </a:t>
            </a:r>
            <a:r>
              <a:rPr lang="en-US" i="1" dirty="0" err="1" smtClean="0"/>
              <a:t>hindu</a:t>
            </a:r>
            <a:r>
              <a:rPr lang="en-US" i="1" dirty="0" smtClean="0"/>
              <a:t>, </a:t>
            </a:r>
            <a:r>
              <a:rPr lang="en-US" i="1" dirty="0" err="1" smtClean="0"/>
              <a:t>merupakan</a:t>
            </a:r>
            <a:r>
              <a:rPr lang="en-US" i="1" dirty="0" smtClean="0"/>
              <a:t> </a:t>
            </a:r>
            <a:r>
              <a:rPr lang="en-US" i="1" dirty="0" err="1" smtClean="0"/>
              <a:t>kitab</a:t>
            </a:r>
            <a:r>
              <a:rPr lang="en-US" i="1" dirty="0" smtClean="0"/>
              <a:t> </a:t>
            </a:r>
            <a:r>
              <a:rPr lang="en-US" i="1" dirty="0" err="1" smtClean="0"/>
              <a:t>tertua</a:t>
            </a:r>
            <a:r>
              <a:rPr lang="en-US" i="1" dirty="0" smtClean="0"/>
              <a:t>, </a:t>
            </a:r>
            <a:r>
              <a:rPr lang="en-US" i="1" dirty="0" err="1" smtClean="0"/>
              <a:t>kemungkinan</a:t>
            </a:r>
            <a:r>
              <a:rPr lang="en-US" i="1" dirty="0" smtClean="0"/>
              <a:t> </a:t>
            </a:r>
            <a:r>
              <a:rPr lang="en-US" i="1" dirty="0" err="1" smtClean="0"/>
              <a:t>muncul</a:t>
            </a:r>
            <a:r>
              <a:rPr lang="en-US" i="1" dirty="0" smtClean="0"/>
              <a:t> </a:t>
            </a:r>
            <a:r>
              <a:rPr lang="en-US" i="1" dirty="0" err="1" smtClean="0"/>
              <a:t>ketika</a:t>
            </a:r>
            <a:r>
              <a:rPr lang="en-US" i="1" dirty="0" smtClean="0"/>
              <a:t> </a:t>
            </a:r>
            <a:r>
              <a:rPr lang="en-US" i="1" dirty="0" err="1" smtClean="0"/>
              <a:t>bangsa</a:t>
            </a:r>
            <a:r>
              <a:rPr lang="en-US" i="1" dirty="0" smtClean="0"/>
              <a:t> </a:t>
            </a:r>
            <a:r>
              <a:rPr lang="en-US" i="1" dirty="0" err="1" smtClean="0"/>
              <a:t>arya</a:t>
            </a:r>
            <a:r>
              <a:rPr lang="en-US" i="1" dirty="0" smtClean="0"/>
              <a:t> </a:t>
            </a:r>
            <a:r>
              <a:rPr lang="en-US" i="1" dirty="0" err="1" smtClean="0"/>
              <a:t>masih</a:t>
            </a:r>
            <a:r>
              <a:rPr lang="en-US" i="1" dirty="0" smtClean="0"/>
              <a:t> </a:t>
            </a:r>
            <a:r>
              <a:rPr lang="en-US" i="1" dirty="0" err="1" smtClean="0"/>
              <a:t>berada</a:t>
            </a:r>
            <a:r>
              <a:rPr lang="en-US" i="1" dirty="0" smtClean="0"/>
              <a:t> </a:t>
            </a:r>
            <a:r>
              <a:rPr lang="en-US" i="1" dirty="0" err="1" smtClean="0"/>
              <a:t>didaerah</a:t>
            </a:r>
            <a:r>
              <a:rPr lang="en-US" i="1" dirty="0" smtClean="0"/>
              <a:t> Pu</a:t>
            </a:r>
            <a:r>
              <a:rPr lang="en-US" dirty="0" smtClean="0"/>
              <a:t>njab.</a:t>
            </a:r>
          </a:p>
          <a:p>
            <a:endParaRPr lang="en-US" dirty="0" smtClean="0"/>
          </a:p>
        </p:txBody>
      </p:sp>
      <p:sp>
        <p:nvSpPr>
          <p:cNvPr id="6" name="Rectangle 5"/>
          <p:cNvSpPr/>
          <p:nvPr/>
        </p:nvSpPr>
        <p:spPr>
          <a:xfrm>
            <a:off x="2057400" y="4495800"/>
            <a:ext cx="3286148" cy="1754326"/>
          </a:xfrm>
          <a:prstGeom prst="rect">
            <a:avLst/>
          </a:prstGeom>
        </p:spPr>
        <p:txBody>
          <a:bodyPr wrap="square">
            <a:spAutoFit/>
          </a:bodyPr>
          <a:lstStyle/>
          <a:p>
            <a:r>
              <a:rPr lang="en-US" sz="2400" b="1" i="1" dirty="0" err="1" smtClean="0"/>
              <a:t>Samaweda</a:t>
            </a:r>
            <a:r>
              <a:rPr lang="en-US" sz="2000" i="1" dirty="0" smtClean="0"/>
              <a:t>;        </a:t>
            </a:r>
            <a:r>
              <a:rPr lang="en-US" sz="2000" i="1" dirty="0" err="1" smtClean="0"/>
              <a:t>berisi</a:t>
            </a:r>
            <a:r>
              <a:rPr lang="en-US" sz="2000" i="1" dirty="0" smtClean="0"/>
              <a:t> </a:t>
            </a:r>
            <a:r>
              <a:rPr lang="en-US" sz="2000" i="1" dirty="0" err="1" smtClean="0"/>
              <a:t>nyanyian</a:t>
            </a:r>
            <a:r>
              <a:rPr lang="en-US" sz="2000" i="1" dirty="0" smtClean="0"/>
              <a:t> </a:t>
            </a:r>
            <a:r>
              <a:rPr lang="en-US" sz="2000" i="1" dirty="0" err="1" smtClean="0"/>
              <a:t>pujaan</a:t>
            </a:r>
            <a:r>
              <a:rPr lang="en-US" sz="2000" i="1" dirty="0" smtClean="0"/>
              <a:t> yang </a:t>
            </a:r>
            <a:r>
              <a:rPr lang="en-US" sz="2000" i="1" dirty="0" err="1" smtClean="0"/>
              <a:t>wajib</a:t>
            </a:r>
            <a:r>
              <a:rPr lang="en-US" sz="2000" i="1" dirty="0" smtClean="0"/>
              <a:t> </a:t>
            </a:r>
            <a:r>
              <a:rPr lang="en-US" sz="2000" i="1" dirty="0" err="1" smtClean="0"/>
              <a:t>dilakukan</a:t>
            </a:r>
            <a:r>
              <a:rPr lang="en-US" sz="2000" i="1" dirty="0" smtClean="0"/>
              <a:t> </a:t>
            </a:r>
            <a:r>
              <a:rPr lang="en-US" sz="2000" i="1" dirty="0" err="1" smtClean="0"/>
              <a:t>waktu</a:t>
            </a:r>
            <a:r>
              <a:rPr lang="en-US" sz="2000" i="1" dirty="0" smtClean="0"/>
              <a:t> </a:t>
            </a:r>
            <a:r>
              <a:rPr lang="en-US" sz="2000" i="1" dirty="0" err="1" smtClean="0"/>
              <a:t>diselenggarakan</a:t>
            </a:r>
            <a:r>
              <a:rPr lang="en-US" sz="2000" i="1" dirty="0" smtClean="0"/>
              <a:t>  </a:t>
            </a:r>
            <a:r>
              <a:rPr lang="en-US" sz="2000" i="1" dirty="0" err="1" smtClean="0"/>
              <a:t>upacara</a:t>
            </a:r>
            <a:r>
              <a:rPr lang="en-US" sz="2000" i="1" dirty="0" smtClean="0"/>
              <a:t> </a:t>
            </a:r>
            <a:r>
              <a:rPr lang="en-US" sz="2000" i="1" dirty="0" err="1" smtClean="0"/>
              <a:t>keagamaan</a:t>
            </a:r>
            <a:r>
              <a:rPr lang="en-US" sz="2400" i="1" dirty="0" smtClean="0"/>
              <a:t>.</a:t>
            </a:r>
            <a:endParaRPr lang="en-US" sz="2400" dirty="0" smtClean="0"/>
          </a:p>
        </p:txBody>
      </p:sp>
      <p:sp>
        <p:nvSpPr>
          <p:cNvPr id="7" name="Rectangle 6"/>
          <p:cNvSpPr/>
          <p:nvPr/>
        </p:nvSpPr>
        <p:spPr>
          <a:xfrm>
            <a:off x="5867400" y="1752600"/>
            <a:ext cx="2915858" cy="2646878"/>
          </a:xfrm>
          <a:prstGeom prst="rect">
            <a:avLst/>
          </a:prstGeom>
        </p:spPr>
        <p:txBody>
          <a:bodyPr wrap="square">
            <a:spAutoFit/>
          </a:bodyPr>
          <a:lstStyle/>
          <a:p>
            <a:r>
              <a:rPr lang="en-US" b="1" i="1" dirty="0" err="1" smtClean="0"/>
              <a:t>Yajurweda</a:t>
            </a:r>
            <a:r>
              <a:rPr lang="en-US" dirty="0" smtClean="0"/>
              <a:t> :       </a:t>
            </a:r>
            <a:r>
              <a:rPr lang="en-US" i="1" dirty="0" err="1" smtClean="0"/>
              <a:t>berisi</a:t>
            </a:r>
            <a:r>
              <a:rPr lang="en-US" i="1" dirty="0" smtClean="0"/>
              <a:t> </a:t>
            </a:r>
            <a:r>
              <a:rPr lang="en-US" i="1" dirty="0" err="1" smtClean="0"/>
              <a:t>doa-doa</a:t>
            </a:r>
            <a:r>
              <a:rPr lang="en-US" i="1" dirty="0" smtClean="0"/>
              <a:t> yang </a:t>
            </a:r>
            <a:r>
              <a:rPr lang="en-US" i="1" dirty="0" err="1" smtClean="0"/>
              <a:t>dibacakan</a:t>
            </a:r>
            <a:r>
              <a:rPr lang="en-US" i="1" dirty="0" smtClean="0"/>
              <a:t> </a:t>
            </a:r>
            <a:r>
              <a:rPr lang="en-US" i="1" dirty="0" err="1" smtClean="0"/>
              <a:t>waktu</a:t>
            </a:r>
            <a:r>
              <a:rPr lang="en-US" i="1" dirty="0" smtClean="0"/>
              <a:t> </a:t>
            </a:r>
            <a:r>
              <a:rPr lang="en-US" i="1" dirty="0" err="1" smtClean="0"/>
              <a:t>diadakan</a:t>
            </a:r>
            <a:r>
              <a:rPr lang="en-US" i="1" dirty="0" smtClean="0"/>
              <a:t> </a:t>
            </a:r>
            <a:r>
              <a:rPr lang="en-US" i="1" dirty="0" err="1" smtClean="0"/>
              <a:t>upacara</a:t>
            </a:r>
            <a:r>
              <a:rPr lang="en-US" i="1" dirty="0" smtClean="0"/>
              <a:t> agama. </a:t>
            </a:r>
            <a:r>
              <a:rPr lang="en-US" i="1" dirty="0" err="1" smtClean="0"/>
              <a:t>Muncul</a:t>
            </a:r>
            <a:r>
              <a:rPr lang="en-US" i="1" dirty="0" smtClean="0"/>
              <a:t>  </a:t>
            </a:r>
            <a:r>
              <a:rPr lang="en-US" i="1" dirty="0" err="1" smtClean="0"/>
              <a:t>diperkirakan</a:t>
            </a:r>
            <a:r>
              <a:rPr lang="en-US" i="1" dirty="0" smtClean="0"/>
              <a:t> </a:t>
            </a:r>
            <a:r>
              <a:rPr lang="en-US" i="1" dirty="0" err="1" smtClean="0"/>
              <a:t>ketika</a:t>
            </a:r>
            <a:r>
              <a:rPr lang="en-US" i="1" dirty="0" smtClean="0"/>
              <a:t> </a:t>
            </a:r>
            <a:r>
              <a:rPr lang="en-US" i="1" dirty="0" err="1" smtClean="0"/>
              <a:t>bangsa</a:t>
            </a:r>
            <a:r>
              <a:rPr lang="en-US" i="1" dirty="0" smtClean="0"/>
              <a:t> </a:t>
            </a:r>
            <a:r>
              <a:rPr lang="en-US" i="1" dirty="0" err="1" smtClean="0"/>
              <a:t>arya</a:t>
            </a:r>
            <a:r>
              <a:rPr lang="en-US" i="1" dirty="0" smtClean="0"/>
              <a:t> </a:t>
            </a:r>
            <a:r>
              <a:rPr lang="en-US" i="1" dirty="0" err="1" smtClean="0"/>
              <a:t>menguasai</a:t>
            </a:r>
            <a:r>
              <a:rPr lang="en-US" i="1" dirty="0" smtClean="0"/>
              <a:t> </a:t>
            </a:r>
            <a:r>
              <a:rPr lang="en-US" i="1" dirty="0" err="1" smtClean="0"/>
              <a:t>daerah</a:t>
            </a:r>
            <a:r>
              <a:rPr lang="en-US" i="1" dirty="0" smtClean="0"/>
              <a:t> </a:t>
            </a:r>
            <a:r>
              <a:rPr lang="en-US" i="1" dirty="0" err="1" smtClean="0"/>
              <a:t>gangga</a:t>
            </a:r>
            <a:r>
              <a:rPr lang="en-US" i="1" dirty="0" smtClean="0"/>
              <a:t> </a:t>
            </a:r>
            <a:r>
              <a:rPr lang="en-US" i="1" dirty="0" err="1" smtClean="0"/>
              <a:t>tengah</a:t>
            </a:r>
            <a:r>
              <a:rPr lang="en-US" i="1" dirty="0" smtClean="0"/>
              <a:t>.</a:t>
            </a:r>
          </a:p>
          <a:p>
            <a:endParaRPr lang="en-US" sz="2000" i="1" dirty="0" smtClean="0"/>
          </a:p>
          <a:p>
            <a:endParaRPr lang="en-US" sz="2000" dirty="0" smtClean="0"/>
          </a:p>
        </p:txBody>
      </p:sp>
      <p:sp>
        <p:nvSpPr>
          <p:cNvPr id="8" name="Rectangle 7"/>
          <p:cNvSpPr/>
          <p:nvPr/>
        </p:nvSpPr>
        <p:spPr>
          <a:xfrm>
            <a:off x="5867400" y="3962400"/>
            <a:ext cx="2898568" cy="2667000"/>
          </a:xfrm>
          <a:prstGeom prst="rect">
            <a:avLst/>
          </a:prstGeom>
        </p:spPr>
        <p:txBody>
          <a:bodyPr wrap="square">
            <a:spAutoFit/>
          </a:bodyPr>
          <a:lstStyle/>
          <a:p>
            <a:r>
              <a:rPr lang="en-US" b="1" i="1" dirty="0" err="1" smtClean="0"/>
              <a:t>Atharwaweda</a:t>
            </a:r>
            <a:r>
              <a:rPr lang="en-US" dirty="0" smtClean="0"/>
              <a:t> :  </a:t>
            </a:r>
            <a:r>
              <a:rPr lang="en-US" i="1" dirty="0" err="1" smtClean="0"/>
              <a:t>berisi</a:t>
            </a:r>
            <a:r>
              <a:rPr lang="en-US" i="1" dirty="0" smtClean="0"/>
              <a:t> </a:t>
            </a:r>
            <a:r>
              <a:rPr lang="en-US" i="1" dirty="0" err="1" smtClean="0"/>
              <a:t>doa-doa</a:t>
            </a:r>
            <a:r>
              <a:rPr lang="en-US" i="1" dirty="0" smtClean="0"/>
              <a:t> </a:t>
            </a:r>
            <a:r>
              <a:rPr lang="en-US" i="1" dirty="0" err="1" smtClean="0"/>
              <a:t>untuk</a:t>
            </a:r>
            <a:r>
              <a:rPr lang="en-US" i="1" dirty="0" smtClean="0"/>
              <a:t> </a:t>
            </a:r>
            <a:r>
              <a:rPr lang="en-US" i="1" dirty="0" err="1" smtClean="0"/>
              <a:t>menyembuhkan</a:t>
            </a:r>
            <a:r>
              <a:rPr lang="en-US" i="1" dirty="0" smtClean="0"/>
              <a:t> </a:t>
            </a:r>
            <a:r>
              <a:rPr lang="en-US" i="1" dirty="0" err="1" smtClean="0"/>
              <a:t>penyakit</a:t>
            </a:r>
            <a:r>
              <a:rPr lang="en-US" i="1" dirty="0" smtClean="0"/>
              <a:t>, </a:t>
            </a:r>
            <a:r>
              <a:rPr lang="en-US" i="1" dirty="0" err="1" smtClean="0"/>
              <a:t>untuk</a:t>
            </a:r>
            <a:r>
              <a:rPr lang="en-US" i="1" dirty="0" smtClean="0"/>
              <a:t> </a:t>
            </a:r>
            <a:r>
              <a:rPr lang="en-US" i="1" dirty="0" err="1" smtClean="0"/>
              <a:t>memerangi</a:t>
            </a:r>
            <a:r>
              <a:rPr lang="en-US" i="1" dirty="0" smtClean="0"/>
              <a:t>  </a:t>
            </a:r>
            <a:r>
              <a:rPr lang="en-US" i="1" dirty="0" err="1" smtClean="0"/>
              <a:t>raksasa</a:t>
            </a:r>
            <a:r>
              <a:rPr lang="en-US" i="1" dirty="0" smtClean="0"/>
              <a:t>. </a:t>
            </a:r>
            <a:r>
              <a:rPr lang="en-US" i="1" dirty="0" err="1" smtClean="0"/>
              <a:t>Doa</a:t>
            </a:r>
            <a:r>
              <a:rPr lang="en-US" i="1" dirty="0" smtClean="0"/>
              <a:t> </a:t>
            </a:r>
            <a:r>
              <a:rPr lang="en-US" i="1" dirty="0" err="1" smtClean="0"/>
              <a:t>atau</a:t>
            </a:r>
            <a:r>
              <a:rPr lang="en-US" i="1" dirty="0" smtClean="0"/>
              <a:t> </a:t>
            </a:r>
            <a:r>
              <a:rPr lang="en-US" i="1" dirty="0" err="1" smtClean="0"/>
              <a:t>mantera</a:t>
            </a:r>
            <a:r>
              <a:rPr lang="en-US" i="1" dirty="0" smtClean="0"/>
              <a:t> </a:t>
            </a:r>
            <a:r>
              <a:rPr lang="en-US" i="1" dirty="0" err="1" smtClean="0"/>
              <a:t>pada</a:t>
            </a:r>
            <a:r>
              <a:rPr lang="en-US" i="1" dirty="0" smtClean="0"/>
              <a:t> </a:t>
            </a:r>
            <a:r>
              <a:rPr lang="en-US" i="1" dirty="0" err="1" smtClean="0"/>
              <a:t>kitab</a:t>
            </a:r>
            <a:r>
              <a:rPr lang="en-US" i="1" dirty="0" smtClean="0"/>
              <a:t> </a:t>
            </a:r>
            <a:r>
              <a:rPr lang="en-US" i="1" dirty="0" err="1" smtClean="0"/>
              <a:t>ini</a:t>
            </a:r>
            <a:r>
              <a:rPr lang="en-US" i="1" dirty="0" smtClean="0"/>
              <a:t> </a:t>
            </a:r>
            <a:r>
              <a:rPr lang="en-US" i="1" dirty="0" err="1" smtClean="0"/>
              <a:t>muncul</a:t>
            </a:r>
            <a:r>
              <a:rPr lang="en-US" i="1" dirty="0" smtClean="0"/>
              <a:t> </a:t>
            </a:r>
            <a:r>
              <a:rPr lang="en-US" i="1" dirty="0" err="1" smtClean="0"/>
              <a:t>setelah</a:t>
            </a:r>
            <a:r>
              <a:rPr lang="en-US" i="1" dirty="0" smtClean="0"/>
              <a:t> </a:t>
            </a:r>
            <a:r>
              <a:rPr lang="en-US" i="1" dirty="0" err="1" smtClean="0"/>
              <a:t>bangsa</a:t>
            </a:r>
            <a:r>
              <a:rPr lang="en-US" i="1" dirty="0" smtClean="0"/>
              <a:t> </a:t>
            </a:r>
            <a:r>
              <a:rPr lang="en-US" i="1" dirty="0" err="1" smtClean="0"/>
              <a:t>arya</a:t>
            </a:r>
            <a:r>
              <a:rPr lang="en-US" i="1" dirty="0" smtClean="0"/>
              <a:t> </a:t>
            </a:r>
            <a:r>
              <a:rPr lang="en-US" i="1" dirty="0" err="1" smtClean="0"/>
              <a:t>berhasil</a:t>
            </a:r>
            <a:r>
              <a:rPr lang="en-US" i="1" dirty="0" smtClean="0"/>
              <a:t> </a:t>
            </a:r>
            <a:r>
              <a:rPr lang="en-US" i="1" dirty="0" err="1" smtClean="0"/>
              <a:t>menguasai</a:t>
            </a:r>
            <a:r>
              <a:rPr lang="en-US" i="1" dirty="0" smtClean="0"/>
              <a:t> </a:t>
            </a:r>
            <a:r>
              <a:rPr lang="en-US" i="1" dirty="0" err="1" smtClean="0"/>
              <a:t>daerah</a:t>
            </a:r>
            <a:r>
              <a:rPr lang="en-US" i="1" dirty="0" smtClean="0"/>
              <a:t> </a:t>
            </a:r>
            <a:r>
              <a:rPr lang="en-US" i="1" dirty="0" err="1" smtClean="0"/>
              <a:t>gangga</a:t>
            </a:r>
            <a:r>
              <a:rPr lang="en-US" i="1" dirty="0" smtClean="0"/>
              <a:t> </a:t>
            </a:r>
            <a:r>
              <a:rPr lang="en-US" i="1" dirty="0" err="1" smtClean="0"/>
              <a:t>hilir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to="" calcmode="lin" valueType="num">
                                      <p:cBhvr>
                                        <p:cTn id="12" dur="1" fill="hold"/>
                                        <p:tgtEl>
                                          <p:spTgt spid="6">
                                            <p:txEl>
                                              <p:pRg st="0" end="0"/>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p:cTn id="23"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8">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838200"/>
          </a:xfrm>
        </p:spPr>
        <p:style>
          <a:lnRef idx="0">
            <a:schemeClr val="accent2"/>
          </a:lnRef>
          <a:fillRef idx="3">
            <a:schemeClr val="accent2"/>
          </a:fillRef>
          <a:effectRef idx="3">
            <a:schemeClr val="accent2"/>
          </a:effectRef>
          <a:fontRef idx="minor">
            <a:schemeClr val="lt1"/>
          </a:fontRef>
        </p:style>
        <p:txBody>
          <a:bodyPr/>
          <a:lstStyle/>
          <a:p>
            <a:r>
              <a:rPr lang="en-US"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rPr>
              <a:t>Agama Buddha</a:t>
            </a:r>
            <a:endParaRPr lang="en-US" b="1"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endParaRPr>
          </a:p>
        </p:txBody>
      </p:sp>
      <p:sp>
        <p:nvSpPr>
          <p:cNvPr id="5" name="Content Placeholder 2"/>
          <p:cNvSpPr>
            <a:spLocks noGrp="1"/>
          </p:cNvSpPr>
          <p:nvPr>
            <p:ph idx="1"/>
          </p:nvPr>
        </p:nvSpPr>
        <p:spPr>
          <a:xfrm>
            <a:off x="1828800" y="990600"/>
            <a:ext cx="7162800" cy="5715000"/>
          </a:xfrm>
        </p:spPr>
        <p:style>
          <a:lnRef idx="1">
            <a:schemeClr val="accent1"/>
          </a:lnRef>
          <a:fillRef idx="3">
            <a:schemeClr val="accent1"/>
          </a:fillRef>
          <a:effectRef idx="2">
            <a:schemeClr val="accent1"/>
          </a:effectRef>
          <a:fontRef idx="minor">
            <a:schemeClr val="lt1"/>
          </a:fontRef>
        </p:style>
        <p:txBody>
          <a:bodyPr>
            <a:normAutofit/>
          </a:bodyPr>
          <a:lstStyle/>
          <a:p>
            <a:pPr algn="ctr">
              <a:buNone/>
            </a:pPr>
            <a:endParaRPr lang="en-US" dirty="0" smtClean="0">
              <a:latin typeface="Mistral" pitchFamily="66" charset="0"/>
            </a:endParaRPr>
          </a:p>
          <a:p>
            <a:pPr algn="ctr">
              <a:buNone/>
            </a:pPr>
            <a:r>
              <a:rPr lang="en-US" dirty="0" err="1" smtClean="0">
                <a:latin typeface="Mistral" pitchFamily="66" charset="0"/>
              </a:rPr>
              <a:t>diajarkan</a:t>
            </a:r>
            <a:r>
              <a:rPr lang="en-US" dirty="0" smtClean="0">
                <a:latin typeface="Mistral" pitchFamily="66" charset="0"/>
              </a:rPr>
              <a:t> </a:t>
            </a:r>
            <a:r>
              <a:rPr lang="en-US" dirty="0" err="1" smtClean="0">
                <a:latin typeface="Mistral" pitchFamily="66" charset="0"/>
              </a:rPr>
              <a:t>oleh</a:t>
            </a:r>
            <a:r>
              <a:rPr lang="en-US" dirty="0" smtClean="0">
                <a:latin typeface="Mistral" pitchFamily="66" charset="0"/>
              </a:rPr>
              <a:t> </a:t>
            </a:r>
            <a:r>
              <a:rPr lang="en-US" dirty="0" err="1" smtClean="0">
                <a:solidFill>
                  <a:srgbClr val="FF0000"/>
                </a:solidFill>
                <a:latin typeface="Mistral" pitchFamily="66" charset="0"/>
              </a:rPr>
              <a:t>Sidharta</a:t>
            </a:r>
            <a:r>
              <a:rPr lang="en-US" dirty="0" smtClean="0">
                <a:solidFill>
                  <a:srgbClr val="FF0000"/>
                </a:solidFill>
                <a:latin typeface="Mistral" pitchFamily="66" charset="0"/>
              </a:rPr>
              <a:t> Gautama</a:t>
            </a:r>
            <a:r>
              <a:rPr lang="en-US" dirty="0" smtClean="0">
                <a:latin typeface="Mistral" pitchFamily="66" charset="0"/>
              </a:rPr>
              <a:t> </a:t>
            </a:r>
            <a:r>
              <a:rPr lang="en-US" dirty="0" err="1" smtClean="0">
                <a:latin typeface="Mistral" pitchFamily="66" charset="0"/>
              </a:rPr>
              <a:t>di</a:t>
            </a:r>
            <a:r>
              <a:rPr lang="en-US" dirty="0" smtClean="0">
                <a:latin typeface="Mistral" pitchFamily="66" charset="0"/>
              </a:rPr>
              <a:t> India</a:t>
            </a:r>
          </a:p>
          <a:p>
            <a:pPr algn="ctr">
              <a:buNone/>
            </a:pPr>
            <a:endParaRPr lang="en-US" dirty="0" smtClean="0">
              <a:latin typeface="Mistral" pitchFamily="66" charset="0"/>
            </a:endParaRPr>
          </a:p>
          <a:p>
            <a:pPr algn="ctr">
              <a:buNone/>
            </a:pPr>
            <a:r>
              <a:rPr lang="en-US" dirty="0" smtClean="0"/>
              <a:t>    Buddha </a:t>
            </a:r>
            <a:r>
              <a:rPr lang="en-US" dirty="0" err="1" smtClean="0"/>
              <a:t>artinya</a:t>
            </a:r>
            <a:r>
              <a:rPr lang="en-US" dirty="0" smtClean="0"/>
              <a:t> </a:t>
            </a:r>
          </a:p>
          <a:p>
            <a:pPr>
              <a:buNone/>
            </a:pPr>
            <a:endParaRPr lang="en-US" dirty="0" smtClean="0"/>
          </a:p>
          <a:p>
            <a:pPr algn="ctr">
              <a:buNone/>
            </a:pP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orang</a:t>
            </a:r>
            <a:r>
              <a:rPr lang="en-US" dirty="0" smtClean="0">
                <a:ln>
                  <a:solidFill>
                    <a:srgbClr val="FF0000"/>
                  </a:solidFill>
                </a:ln>
                <a:solidFill>
                  <a:schemeClr val="bg1"/>
                </a:solidFill>
              </a:rPr>
              <a:t> </a:t>
            </a:r>
            <a:r>
              <a:rPr lang="en-US" dirty="0" smtClean="0">
                <a:ln>
                  <a:solidFill>
                    <a:srgbClr val="FF0000"/>
                  </a:solidFill>
                </a:ln>
                <a:solidFill>
                  <a:schemeClr val="bg1"/>
                </a:solidFill>
                <a:latin typeface="Stencil" pitchFamily="82" charset="0"/>
              </a:rPr>
              <a:t>yang </a:t>
            </a:r>
            <a:r>
              <a:rPr lang="en-US" dirty="0" err="1" smtClean="0">
                <a:ln>
                  <a:solidFill>
                    <a:srgbClr val="FF0000"/>
                  </a:solidFill>
                </a:ln>
                <a:solidFill>
                  <a:schemeClr val="bg1"/>
                </a:solidFill>
                <a:latin typeface="Stencil" pitchFamily="82" charset="0"/>
              </a:rPr>
              <a:t>telah</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sadar</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dan</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ingin</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melepaskan</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diri</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dari</a:t>
            </a:r>
            <a:r>
              <a:rPr lang="en-US" dirty="0" smtClean="0">
                <a:ln>
                  <a:solidFill>
                    <a:srgbClr val="FF0000"/>
                  </a:solidFill>
                </a:ln>
                <a:solidFill>
                  <a:schemeClr val="bg1"/>
                </a:solidFill>
                <a:latin typeface="Stencil" pitchFamily="82" charset="0"/>
              </a:rPr>
              <a:t> </a:t>
            </a:r>
            <a:r>
              <a:rPr lang="en-US" dirty="0" err="1" smtClean="0">
                <a:ln>
                  <a:solidFill>
                    <a:srgbClr val="FF0000"/>
                  </a:solidFill>
                </a:ln>
                <a:solidFill>
                  <a:schemeClr val="bg1"/>
                </a:solidFill>
                <a:latin typeface="Stencil" pitchFamily="82" charset="0"/>
              </a:rPr>
              <a:t>samsara</a:t>
            </a:r>
            <a:r>
              <a:rPr lang="en-US" dirty="0" smtClean="0">
                <a:ln>
                  <a:solidFill>
                    <a:srgbClr val="FF0000"/>
                  </a:solidFill>
                </a:ln>
                <a:solidFill>
                  <a:schemeClr val="bg1"/>
                </a:solidFill>
                <a:latin typeface="Stencil" pitchFamily="82" charset="0"/>
              </a:rPr>
              <a:t>.</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1752600" y="0"/>
            <a:ext cx="7391401" cy="6858000"/>
          </a:xfrm>
          <a:prstGeom prst="rect">
            <a:avLst/>
          </a:prstGeom>
          <a:noFill/>
          <a:ln w="9525">
            <a:noFill/>
            <a:miter lim="800000"/>
            <a:headEnd/>
            <a:tailEn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 descr="C:\Documents and Settings\Administrator\My Documents\Downloads\ANIMASI\bird_ann.gif"/>
          <p:cNvPicPr>
            <a:picLocks noChangeAspect="1" noChangeArrowheads="1" noCrop="1"/>
          </p:cNvPicPr>
          <p:nvPr/>
        </p:nvPicPr>
        <p:blipFill>
          <a:blip r:embed="rId3"/>
          <a:srcRect/>
          <a:stretch>
            <a:fillRect/>
          </a:stretch>
        </p:blipFill>
        <p:spPr bwMode="auto">
          <a:xfrm>
            <a:off x="1874961" y="304800"/>
            <a:ext cx="681184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a:xfrm>
            <a:off x="1905000" y="228600"/>
            <a:ext cx="7010400" cy="6001643"/>
          </a:xfrm>
          <a:prstGeom prst="rect">
            <a:avLst/>
          </a:prstGeom>
        </p:spPr>
        <p:txBody>
          <a:bodyPr wrap="square">
            <a:spAutoFit/>
          </a:bodyPr>
          <a:lstStyle/>
          <a:p>
            <a:pPr marL="739775" indent="-739775">
              <a:buSzPct val="218000"/>
              <a:buBlip>
                <a:blip r:embed="rId4"/>
              </a:buBlip>
            </a:pPr>
            <a:r>
              <a:rPr lang="en-US" sz="3200" dirty="0" err="1" smtClean="0">
                <a:ln>
                  <a:solidFill>
                    <a:srgbClr val="FF0000"/>
                  </a:solidFill>
                </a:ln>
                <a:solidFill>
                  <a:schemeClr val="bg1"/>
                </a:solidFill>
                <a:latin typeface="Berlin Sans FB" pitchFamily="34" charset="0"/>
              </a:rPr>
              <a:t>Lahirnya</a:t>
            </a:r>
            <a:r>
              <a:rPr lang="en-US" sz="3200" dirty="0" smtClean="0">
                <a:ln>
                  <a:solidFill>
                    <a:srgbClr val="FF0000"/>
                  </a:solidFill>
                </a:ln>
                <a:solidFill>
                  <a:schemeClr val="bg1"/>
                </a:solidFill>
                <a:latin typeface="Berlin Sans FB" pitchFamily="34" charset="0"/>
              </a:rPr>
              <a:t> agama </a:t>
            </a:r>
            <a:r>
              <a:rPr lang="en-US" sz="3200" dirty="0" err="1" smtClean="0">
                <a:ln>
                  <a:solidFill>
                    <a:srgbClr val="FF0000"/>
                  </a:solidFill>
                </a:ln>
                <a:solidFill>
                  <a:schemeClr val="bg1"/>
                </a:solidFill>
                <a:latin typeface="Berlin Sans FB" pitchFamily="34" charset="0"/>
              </a:rPr>
              <a:t>Budha</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merupakan</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reaksi</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terhadap</a:t>
            </a:r>
            <a:r>
              <a:rPr lang="en-US" sz="3200" dirty="0" smtClean="0">
                <a:ln>
                  <a:solidFill>
                    <a:srgbClr val="FF0000"/>
                  </a:solidFill>
                </a:ln>
                <a:solidFill>
                  <a:schemeClr val="bg1"/>
                </a:solidFill>
                <a:latin typeface="Berlin Sans FB" pitchFamily="34" charset="0"/>
              </a:rPr>
              <a:t> agama Hindu, yang </a:t>
            </a:r>
            <a:r>
              <a:rPr lang="en-US" sz="3200" dirty="0" err="1" smtClean="0">
                <a:ln>
                  <a:solidFill>
                    <a:srgbClr val="FF0000"/>
                  </a:solidFill>
                </a:ln>
                <a:solidFill>
                  <a:schemeClr val="bg1"/>
                </a:solidFill>
                <a:latin typeface="Berlin Sans FB" pitchFamily="34" charset="0"/>
              </a:rPr>
              <a:t>dipelopori</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oleh</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rgbClr val="FFFF00"/>
                </a:solidFill>
                <a:latin typeface="Mistral" pitchFamily="66" charset="0"/>
              </a:rPr>
              <a:t>Sidharta</a:t>
            </a:r>
            <a:r>
              <a:rPr lang="en-US" sz="3200" dirty="0" smtClean="0">
                <a:ln>
                  <a:solidFill>
                    <a:srgbClr val="FF0000"/>
                  </a:solidFill>
                </a:ln>
                <a:solidFill>
                  <a:srgbClr val="FFFF00"/>
                </a:solidFill>
                <a:latin typeface="Mistral" pitchFamily="66" charset="0"/>
              </a:rPr>
              <a:t> Gautama </a:t>
            </a:r>
            <a:r>
              <a:rPr lang="en-US" sz="3200" dirty="0" smtClean="0">
                <a:ln>
                  <a:solidFill>
                    <a:srgbClr val="FF0000"/>
                  </a:solidFill>
                </a:ln>
                <a:solidFill>
                  <a:schemeClr val="bg1"/>
                </a:solidFill>
                <a:latin typeface="Berlin Sans FB" pitchFamily="34" charset="0"/>
              </a:rPr>
              <a:t>(566-486 SM), </a:t>
            </a:r>
            <a:r>
              <a:rPr lang="en-US" sz="3200" dirty="0" err="1" smtClean="0">
                <a:ln>
                  <a:solidFill>
                    <a:srgbClr val="FF0000"/>
                  </a:solidFill>
                </a:ln>
                <a:solidFill>
                  <a:schemeClr val="bg1"/>
                </a:solidFill>
                <a:latin typeface="Berlin Sans FB" pitchFamily="34" charset="0"/>
              </a:rPr>
              <a:t>anak</a:t>
            </a:r>
            <a:r>
              <a:rPr lang="en-US" sz="3200" dirty="0" smtClean="0">
                <a:ln>
                  <a:solidFill>
                    <a:srgbClr val="FF0000"/>
                  </a:solidFill>
                </a:ln>
                <a:solidFill>
                  <a:schemeClr val="bg1"/>
                </a:solidFill>
                <a:latin typeface="Berlin Sans FB" pitchFamily="34" charset="0"/>
              </a:rPr>
              <a:t> </a:t>
            </a:r>
            <a:r>
              <a:rPr lang="en-US" sz="3200" i="1" dirty="0" err="1" smtClean="0">
                <a:ln>
                  <a:solidFill>
                    <a:srgbClr val="FF0000"/>
                  </a:solidFill>
                </a:ln>
                <a:solidFill>
                  <a:schemeClr val="bg1"/>
                </a:solidFill>
                <a:latin typeface="Berlin Sans FB" pitchFamily="34" charset="0"/>
              </a:rPr>
              <a:t>Shidodana</a:t>
            </a:r>
            <a:r>
              <a:rPr lang="en-US" sz="3200" dirty="0" smtClean="0">
                <a:ln>
                  <a:solidFill>
                    <a:srgbClr val="FF0000"/>
                  </a:solidFill>
                </a:ln>
                <a:solidFill>
                  <a:schemeClr val="bg1"/>
                </a:solidFill>
                <a:latin typeface="Berlin Sans FB" pitchFamily="34" charset="0"/>
              </a:rPr>
              <a:t>, Raja </a:t>
            </a:r>
            <a:r>
              <a:rPr lang="en-US" sz="3200" dirty="0" err="1" smtClean="0">
                <a:ln>
                  <a:solidFill>
                    <a:srgbClr val="FF0000"/>
                  </a:solidFill>
                </a:ln>
                <a:solidFill>
                  <a:schemeClr val="bg1"/>
                </a:solidFill>
                <a:latin typeface="Berlin Sans FB" pitchFamily="34" charset="0"/>
              </a:rPr>
              <a:t>Kapilawastu</a:t>
            </a:r>
            <a:r>
              <a:rPr lang="en-US" sz="3200" dirty="0" smtClean="0">
                <a:ln>
                  <a:solidFill>
                    <a:srgbClr val="FF0000"/>
                  </a:solidFill>
                </a:ln>
                <a:solidFill>
                  <a:schemeClr val="bg1"/>
                </a:solidFill>
                <a:latin typeface="Berlin Sans FB" pitchFamily="34" charset="0"/>
              </a:rPr>
              <a:t> Nepal,</a:t>
            </a:r>
            <a:r>
              <a:rPr lang="en-US" sz="3200" dirty="0" smtClean="0"/>
              <a:t> </a:t>
            </a:r>
            <a:r>
              <a:rPr lang="en-US" sz="3200" b="1" dirty="0" err="1" smtClean="0">
                <a:ln w="18000">
                  <a:solidFill>
                    <a:srgbClr val="FF0000"/>
                  </a:solidFill>
                  <a:prstDash val="solid"/>
                  <a:miter lim="800000"/>
                </a:ln>
                <a:solidFill>
                  <a:schemeClr val="bg1"/>
                </a:solidFill>
                <a:effectLst>
                  <a:outerShdw blurRad="25500" dist="23000" dir="7020000" algn="tl">
                    <a:srgbClr val="000000">
                      <a:alpha val="50000"/>
                    </a:srgbClr>
                  </a:outerShdw>
                </a:effectLst>
              </a:rPr>
              <a:t>ibunya</a:t>
            </a:r>
            <a:r>
              <a:rPr lang="en-US" sz="3200" b="1" dirty="0" smtClean="0">
                <a:ln w="18000">
                  <a:solidFill>
                    <a:srgbClr val="FF0000"/>
                  </a:solidFill>
                  <a:prstDash val="solid"/>
                  <a:miter lim="800000"/>
                </a:ln>
                <a:solidFill>
                  <a:schemeClr val="bg1"/>
                </a:solidFill>
                <a:effectLst>
                  <a:outerShdw blurRad="25500" dist="23000" dir="7020000" algn="tl">
                    <a:srgbClr val="000000">
                      <a:alpha val="50000"/>
                    </a:srgbClr>
                  </a:outerShdw>
                </a:effectLst>
              </a:rPr>
              <a:t> </a:t>
            </a:r>
            <a:r>
              <a:rPr lang="en-US" sz="3200" b="1" dirty="0" err="1" smtClean="0">
                <a:ln w="18000">
                  <a:solidFill>
                    <a:srgbClr val="FF0000"/>
                  </a:solidFill>
                  <a:prstDash val="solid"/>
                  <a:miter lim="800000"/>
                </a:ln>
                <a:solidFill>
                  <a:schemeClr val="bg1"/>
                </a:solidFill>
                <a:effectLst>
                  <a:outerShdw blurRad="25500" dist="23000" dir="7020000" algn="tl">
                    <a:srgbClr val="000000">
                      <a:alpha val="50000"/>
                    </a:srgbClr>
                  </a:outerShdw>
                </a:effectLst>
                <a:latin typeface="Mistral" pitchFamily="66" charset="0"/>
              </a:rPr>
              <a:t>Dewi</a:t>
            </a:r>
            <a:r>
              <a:rPr lang="en-US" sz="3200" b="1" dirty="0" smtClean="0">
                <a:ln w="18000">
                  <a:solidFill>
                    <a:srgbClr val="FF0000"/>
                  </a:solidFill>
                  <a:prstDash val="solid"/>
                  <a:miter lim="800000"/>
                </a:ln>
                <a:solidFill>
                  <a:schemeClr val="bg1"/>
                </a:solidFill>
                <a:effectLst>
                  <a:outerShdw blurRad="25500" dist="23000" dir="7020000" algn="tl">
                    <a:srgbClr val="000000">
                      <a:alpha val="50000"/>
                    </a:srgbClr>
                  </a:outerShdw>
                </a:effectLst>
                <a:latin typeface="Mistral" pitchFamily="66" charset="0"/>
              </a:rPr>
              <a:t> Maya</a:t>
            </a:r>
            <a:endParaRPr lang="en-US" sz="3200" dirty="0" smtClean="0">
              <a:ln w="18000">
                <a:solidFill>
                  <a:srgbClr val="FF0000"/>
                </a:solidFill>
                <a:prstDash val="solid"/>
                <a:miter lim="800000"/>
              </a:ln>
              <a:solidFill>
                <a:schemeClr val="bg1"/>
              </a:solidFill>
              <a:latin typeface="Berlin Sans FB" pitchFamily="34" charset="0"/>
            </a:endParaRPr>
          </a:p>
          <a:p>
            <a:pPr marL="739775" indent="-739775">
              <a:buSzPct val="218000"/>
            </a:pPr>
            <a:endParaRPr lang="en-US" sz="3200" dirty="0" smtClean="0">
              <a:ln>
                <a:solidFill>
                  <a:srgbClr val="FF0000"/>
                </a:solidFill>
              </a:ln>
              <a:solidFill>
                <a:schemeClr val="bg1"/>
              </a:solidFill>
              <a:latin typeface="Berlin Sans FB" pitchFamily="34" charset="0"/>
            </a:endParaRPr>
          </a:p>
          <a:p>
            <a:pPr marL="739775" indent="-739775">
              <a:buSzPct val="218000"/>
              <a:buBlip>
                <a:blip r:embed="rId4"/>
              </a:buBlip>
            </a:pPr>
            <a:r>
              <a:rPr lang="en-US" sz="3200" dirty="0" smtClean="0">
                <a:ln>
                  <a:solidFill>
                    <a:srgbClr val="FF0000"/>
                  </a:solidFill>
                </a:ln>
                <a:solidFill>
                  <a:schemeClr val="bg1"/>
                </a:solidFill>
                <a:latin typeface="Berlin Sans FB" pitchFamily="34" charset="0"/>
              </a:rPr>
              <a:t>Agama </a:t>
            </a:r>
            <a:r>
              <a:rPr lang="en-US" sz="3200" dirty="0" err="1" smtClean="0">
                <a:ln>
                  <a:solidFill>
                    <a:srgbClr val="FF0000"/>
                  </a:solidFill>
                </a:ln>
                <a:solidFill>
                  <a:schemeClr val="bg1"/>
                </a:solidFill>
                <a:latin typeface="Berlin Sans FB" pitchFamily="34" charset="0"/>
              </a:rPr>
              <a:t>Budha</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berkembang</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pesat</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pada</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masa</a:t>
            </a:r>
            <a:r>
              <a:rPr lang="en-US" sz="3200" dirty="0" smtClean="0">
                <a:ln>
                  <a:solidFill>
                    <a:srgbClr val="FF0000"/>
                  </a:solidFill>
                </a:ln>
                <a:solidFill>
                  <a:schemeClr val="bg1"/>
                </a:solidFill>
                <a:latin typeface="Berlin Sans FB" pitchFamily="34" charset="0"/>
              </a:rPr>
              <a:t>  Raja </a:t>
            </a:r>
            <a:r>
              <a:rPr lang="en-US" sz="3200" dirty="0" err="1" smtClean="0">
                <a:ln>
                  <a:solidFill>
                    <a:srgbClr val="FF0000"/>
                  </a:solidFill>
                </a:ln>
                <a:solidFill>
                  <a:schemeClr val="bg1"/>
                </a:solidFill>
                <a:latin typeface="Berlin Sans FB" pitchFamily="34" charset="0"/>
              </a:rPr>
              <a:t>Asyoka</a:t>
            </a:r>
            <a:r>
              <a:rPr lang="en-US" sz="3200" dirty="0" smtClean="0">
                <a:ln>
                  <a:solidFill>
                    <a:srgbClr val="FF0000"/>
                  </a:solidFill>
                </a:ln>
                <a:solidFill>
                  <a:schemeClr val="bg1"/>
                </a:solidFill>
                <a:latin typeface="Berlin Sans FB" pitchFamily="34" charset="0"/>
              </a:rPr>
              <a:t> (3 SM) </a:t>
            </a:r>
            <a:r>
              <a:rPr lang="en-US" sz="3200" dirty="0" err="1" smtClean="0">
                <a:ln>
                  <a:solidFill>
                    <a:srgbClr val="FF0000"/>
                  </a:solidFill>
                </a:ln>
                <a:solidFill>
                  <a:schemeClr val="bg1"/>
                </a:solidFill>
                <a:latin typeface="Berlin Sans FB" pitchFamily="34" charset="0"/>
              </a:rPr>
              <a:t>hingga</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menyebar</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ke</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Srilanka</a:t>
            </a:r>
            <a:r>
              <a:rPr lang="en-US" sz="3200" dirty="0" smtClean="0">
                <a:ln>
                  <a:solidFill>
                    <a:srgbClr val="FF0000"/>
                  </a:solidFill>
                </a:ln>
                <a:solidFill>
                  <a:schemeClr val="bg1"/>
                </a:solidFill>
                <a:latin typeface="Berlin Sans FB" pitchFamily="34" charset="0"/>
              </a:rPr>
              <a:t>, China, </a:t>
            </a:r>
            <a:r>
              <a:rPr lang="en-US" sz="3200" dirty="0" err="1" smtClean="0">
                <a:ln>
                  <a:solidFill>
                    <a:srgbClr val="FF0000"/>
                  </a:solidFill>
                </a:ln>
                <a:solidFill>
                  <a:schemeClr val="bg1"/>
                </a:solidFill>
                <a:latin typeface="Berlin Sans FB" pitchFamily="34" charset="0"/>
              </a:rPr>
              <a:t>Jepang</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Thailand,Kamboja</a:t>
            </a:r>
            <a:r>
              <a:rPr lang="en-US" sz="3200" dirty="0" smtClean="0">
                <a:ln>
                  <a:solidFill>
                    <a:srgbClr val="FF0000"/>
                  </a:solidFill>
                </a:ln>
                <a:solidFill>
                  <a:schemeClr val="bg1"/>
                </a:solidFill>
                <a:latin typeface="Berlin Sans FB" pitchFamily="34" charset="0"/>
              </a:rPr>
              <a:t> </a:t>
            </a:r>
            <a:r>
              <a:rPr lang="en-US" sz="3200" dirty="0" err="1" smtClean="0">
                <a:ln>
                  <a:solidFill>
                    <a:srgbClr val="FF0000"/>
                  </a:solidFill>
                </a:ln>
                <a:solidFill>
                  <a:schemeClr val="bg1"/>
                </a:solidFill>
                <a:latin typeface="Berlin Sans FB" pitchFamily="34" charset="0"/>
              </a:rPr>
              <a:t>dan</a:t>
            </a:r>
            <a:r>
              <a:rPr lang="en-US" sz="3200" dirty="0" smtClean="0">
                <a:ln>
                  <a:solidFill>
                    <a:srgbClr val="FF0000"/>
                  </a:solidFill>
                </a:ln>
                <a:solidFill>
                  <a:schemeClr val="bg1"/>
                </a:solidFill>
                <a:latin typeface="Berlin Sans FB" pitchFamily="34" charset="0"/>
              </a:rPr>
              <a:t> Indonesia.</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685800"/>
          </a:xfrm>
        </p:spPr>
        <p:style>
          <a:lnRef idx="3">
            <a:schemeClr val="lt1"/>
          </a:lnRef>
          <a:fillRef idx="1">
            <a:schemeClr val="accent1"/>
          </a:fillRef>
          <a:effectRef idx="1">
            <a:schemeClr val="accent1"/>
          </a:effectRef>
          <a:fontRef idx="minor">
            <a:schemeClr val="lt1"/>
          </a:fontRef>
        </p:style>
        <p:txBody>
          <a:bodyPr/>
          <a:lstStyle/>
          <a:p>
            <a:r>
              <a:rPr lang="en-US" sz="3600" b="1" dirty="0" err="1"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Perbedaan</a:t>
            </a:r>
            <a:r>
              <a:rPr lang="en-US" sz="3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 </a:t>
            </a:r>
            <a:r>
              <a:rPr lang="en-US" sz="3600" b="1" dirty="0" err="1"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dengan</a:t>
            </a:r>
            <a:r>
              <a:rPr lang="en-US" sz="3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 </a:t>
            </a:r>
            <a:r>
              <a:rPr lang="en-US" sz="3600" b="1" dirty="0" err="1"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ajaran</a:t>
            </a:r>
            <a:r>
              <a:rPr lang="en-US" sz="3600" b="1" dirty="0" smtClean="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rPr>
              <a:t> Hindu</a:t>
            </a:r>
            <a:endParaRPr lang="en-US" sz="3600" b="1" dirty="0">
              <a:ln w="18000">
                <a:solidFill>
                  <a:schemeClr val="accent2">
                    <a:satMod val="140000"/>
                  </a:schemeClr>
                </a:solidFill>
                <a:prstDash val="solid"/>
                <a:miter lim="800000"/>
              </a:ln>
              <a:solidFill>
                <a:schemeClr val="bg1"/>
              </a:solidFill>
              <a:effectLst>
                <a:outerShdw blurRad="25500" dist="23000" dir="7020000" algn="tl">
                  <a:srgbClr val="000000">
                    <a:alpha val="50000"/>
                  </a:srgbClr>
                </a:outerShdw>
              </a:effectLst>
            </a:endParaRPr>
          </a:p>
        </p:txBody>
      </p:sp>
      <p:sp>
        <p:nvSpPr>
          <p:cNvPr id="4" name="Content Placeholder 3"/>
          <p:cNvSpPr>
            <a:spLocks noGrp="1"/>
          </p:cNvSpPr>
          <p:nvPr>
            <p:ph idx="1"/>
          </p:nvPr>
        </p:nvSpPr>
        <p:spPr>
          <a:xfrm>
            <a:off x="1828800" y="914400"/>
            <a:ext cx="7162800" cy="5773888"/>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marL="538163" defTabSz="631825"/>
            <a:endParaRPr lang="sv-SE" sz="2600" dirty="0" smtClean="0">
              <a:latin typeface="Arial" pitchFamily="34" charset="0"/>
              <a:cs typeface="Arial" pitchFamily="34" charset="0"/>
            </a:endParaRPr>
          </a:p>
          <a:p>
            <a:pPr marL="538163" defTabSz="631825"/>
            <a:r>
              <a:rPr lang="sv-SE" sz="2600" dirty="0" smtClean="0">
                <a:latin typeface="Arial" pitchFamily="34" charset="0"/>
                <a:cs typeface="Arial" pitchFamily="34" charset="0"/>
              </a:rPr>
              <a:t>Berbeda dengan agama Hindu, agama Buddha </a:t>
            </a:r>
            <a:r>
              <a:rPr lang="sv-SE" sz="2600" dirty="0" smtClean="0">
                <a:solidFill>
                  <a:srgbClr val="FF0000"/>
                </a:solidFill>
                <a:latin typeface="Arial" pitchFamily="34" charset="0"/>
                <a:cs typeface="Arial" pitchFamily="34" charset="0"/>
              </a:rPr>
              <a:t>tidak </a:t>
            </a:r>
            <a:r>
              <a:rPr lang="en-US" sz="2600" dirty="0" err="1" smtClean="0">
                <a:solidFill>
                  <a:srgbClr val="FF0000"/>
                </a:solidFill>
                <a:latin typeface="Arial" pitchFamily="34" charset="0"/>
                <a:cs typeface="Arial" pitchFamily="34" charset="0"/>
              </a:rPr>
              <a:t>mengenal</a:t>
            </a:r>
            <a:r>
              <a:rPr lang="en-US" sz="2600" dirty="0" smtClean="0">
                <a:solidFill>
                  <a:srgbClr val="FF0000"/>
                </a:solidFill>
                <a:latin typeface="Arial" pitchFamily="34" charset="0"/>
                <a:cs typeface="Arial" pitchFamily="34" charset="0"/>
              </a:rPr>
              <a:t> </a:t>
            </a:r>
            <a:r>
              <a:rPr lang="en-US" sz="2600" dirty="0" err="1" smtClean="0">
                <a:solidFill>
                  <a:srgbClr val="FF0000"/>
                </a:solidFill>
                <a:latin typeface="Arial" pitchFamily="34" charset="0"/>
                <a:cs typeface="Arial" pitchFamily="34" charset="0"/>
              </a:rPr>
              <a:t>kasta</a:t>
            </a:r>
            <a:r>
              <a:rPr lang="en-US" sz="2600" dirty="0" smtClean="0">
                <a:solidFill>
                  <a:srgbClr val="FF0000"/>
                </a:solidFill>
                <a:latin typeface="Arial" pitchFamily="34" charset="0"/>
                <a:cs typeface="Arial" pitchFamily="34" charset="0"/>
              </a:rPr>
              <a:t> </a:t>
            </a:r>
            <a:r>
              <a:rPr lang="en-US" sz="2600" dirty="0" err="1" smtClean="0">
                <a:latin typeface="Arial" pitchFamily="34" charset="0"/>
                <a:cs typeface="Arial" pitchFamily="34" charset="0"/>
              </a:rPr>
              <a:t>dan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memandang</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kedudukan</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manusia</a:t>
            </a:r>
            <a:r>
              <a:rPr lang="en-US" sz="2600" dirty="0" smtClean="0">
                <a:latin typeface="Arial" pitchFamily="34" charset="0"/>
                <a:cs typeface="Arial" pitchFamily="34" charset="0"/>
              </a:rPr>
              <a:t> yang </a:t>
            </a:r>
            <a:r>
              <a:rPr lang="en-US" sz="2600" dirty="0" err="1" smtClean="0">
                <a:latin typeface="Arial" pitchFamily="34" charset="0"/>
                <a:cs typeface="Arial" pitchFamily="34" charset="0"/>
              </a:rPr>
              <a:t>sama</a:t>
            </a:r>
            <a:r>
              <a:rPr lang="en-US" sz="2600" dirty="0" smtClean="0">
                <a:latin typeface="Arial" pitchFamily="34" charset="0"/>
                <a:cs typeface="Arial" pitchFamily="34" charset="0"/>
              </a:rPr>
              <a:t> </a:t>
            </a:r>
            <a:r>
              <a:rPr lang="sv-SE" sz="2600" dirty="0" smtClean="0">
                <a:latin typeface="Arial" pitchFamily="34" charset="0"/>
                <a:cs typeface="Arial" pitchFamily="34" charset="0"/>
              </a:rPr>
              <a:t>didalam susunan masyarakat. </a:t>
            </a:r>
          </a:p>
          <a:p>
            <a:pPr marL="538163" defTabSz="631825">
              <a:buNone/>
            </a:pPr>
            <a:endParaRPr lang="sv-SE" sz="2600" dirty="0" smtClean="0">
              <a:latin typeface="Arial" pitchFamily="34" charset="0"/>
              <a:cs typeface="Arial" pitchFamily="34" charset="0"/>
            </a:endParaRPr>
          </a:p>
          <a:p>
            <a:pPr marL="538163" defTabSz="631825"/>
            <a:r>
              <a:rPr lang="sv-SE" sz="2600" dirty="0" smtClean="0">
                <a:latin typeface="Arial" pitchFamily="34" charset="0"/>
                <a:cs typeface="Arial" pitchFamily="34" charset="0"/>
              </a:rPr>
              <a:t>Dalam  ajaran Buddha juga tidak benarkan adanya kurban dalam upacara keagamaan.</a:t>
            </a:r>
          </a:p>
          <a:p>
            <a:pPr marL="538163" defTabSz="631825">
              <a:buNone/>
            </a:pPr>
            <a:r>
              <a:rPr lang="sv-SE" sz="2600" dirty="0" smtClean="0">
                <a:latin typeface="Arial" pitchFamily="34" charset="0"/>
                <a:cs typeface="Arial" pitchFamily="34" charset="0"/>
              </a:rPr>
              <a:t> </a:t>
            </a:r>
          </a:p>
          <a:p>
            <a:pPr marL="538163" defTabSz="631825"/>
            <a:r>
              <a:rPr lang="sv-SE" sz="2600" dirty="0" smtClean="0">
                <a:latin typeface="Arial" pitchFamily="34" charset="0"/>
                <a:cs typeface="Arial" pitchFamily="34" charset="0"/>
              </a:rPr>
              <a:t>Oleh karena itu, agama Buddha </a:t>
            </a:r>
            <a:r>
              <a:rPr lang="en-US" sz="2600" dirty="0" err="1" smtClean="0">
                <a:latin typeface="Arial" pitchFamily="34" charset="0"/>
                <a:cs typeface="Arial" pitchFamily="34" charset="0"/>
              </a:rPr>
              <a:t>sangat</a:t>
            </a:r>
            <a:r>
              <a:rPr lang="en-US" sz="2600" dirty="0" smtClean="0">
                <a:latin typeface="Arial" pitchFamily="34" charset="0"/>
                <a:cs typeface="Arial" pitchFamily="34" charset="0"/>
              </a:rPr>
              <a:t> </a:t>
            </a:r>
            <a:r>
              <a:rPr lang="en-US" sz="2600" dirty="0" err="1" smtClean="0">
                <a:solidFill>
                  <a:srgbClr val="00FF00"/>
                </a:solidFill>
                <a:latin typeface="Arial" pitchFamily="34" charset="0"/>
                <a:cs typeface="Arial" pitchFamily="34" charset="0"/>
              </a:rPr>
              <a:t>diminati</a:t>
            </a:r>
            <a:r>
              <a:rPr lang="en-US" sz="2600" dirty="0" smtClean="0">
                <a:solidFill>
                  <a:srgbClr val="00FF00"/>
                </a:solidFill>
                <a:latin typeface="Arial" pitchFamily="34" charset="0"/>
                <a:cs typeface="Arial" pitchFamily="34" charset="0"/>
              </a:rPr>
              <a:t> </a:t>
            </a:r>
            <a:r>
              <a:rPr lang="en-US" sz="2600" dirty="0" err="1" smtClean="0">
                <a:solidFill>
                  <a:srgbClr val="00FF00"/>
                </a:solidFill>
                <a:latin typeface="Arial" pitchFamily="34" charset="0"/>
                <a:cs typeface="Arial" pitchFamily="34" charset="0"/>
              </a:rPr>
              <a:t>oleh</a:t>
            </a:r>
            <a:r>
              <a:rPr lang="en-US" sz="2600" dirty="0" smtClean="0">
                <a:solidFill>
                  <a:srgbClr val="00FF00"/>
                </a:solidFill>
                <a:latin typeface="Arial" pitchFamily="34" charset="0"/>
                <a:cs typeface="Arial" pitchFamily="34" charset="0"/>
              </a:rPr>
              <a:t> </a:t>
            </a:r>
            <a:r>
              <a:rPr lang="en-US" sz="2600" dirty="0" err="1" smtClean="0">
                <a:solidFill>
                  <a:srgbClr val="00FF00"/>
                </a:solidFill>
                <a:latin typeface="Arial" pitchFamily="34" charset="0"/>
                <a:cs typeface="Arial" pitchFamily="34" charset="0"/>
              </a:rPr>
              <a:t>masyarakat</a:t>
            </a:r>
            <a:r>
              <a:rPr lang="en-US" sz="2600" dirty="0" smtClean="0">
                <a:solidFill>
                  <a:srgbClr val="00FF00"/>
                </a:solidFill>
                <a:latin typeface="Arial" pitchFamily="34" charset="0"/>
                <a:cs typeface="Arial" pitchFamily="34" charset="0"/>
              </a:rPr>
              <a:t> </a:t>
            </a:r>
            <a:r>
              <a:rPr lang="en-US" sz="2600" dirty="0" err="1" smtClean="0">
                <a:solidFill>
                  <a:srgbClr val="00FF00"/>
                </a:solidFill>
                <a:latin typeface="Arial" pitchFamily="34" charset="0"/>
                <a:cs typeface="Arial" pitchFamily="34" charset="0"/>
              </a:rPr>
              <a:t>terutama</a:t>
            </a:r>
            <a:r>
              <a:rPr lang="en-US" sz="2600" dirty="0" smtClean="0">
                <a:solidFill>
                  <a:srgbClr val="00FF00"/>
                </a:solidFill>
                <a:latin typeface="Arial" pitchFamily="34" charset="0"/>
                <a:cs typeface="Arial" pitchFamily="34" charset="0"/>
              </a:rPr>
              <a:t> yang </a:t>
            </a:r>
            <a:r>
              <a:rPr lang="en-US" sz="2600" dirty="0" err="1" smtClean="0">
                <a:solidFill>
                  <a:srgbClr val="00FF00"/>
                </a:solidFill>
                <a:latin typeface="Arial" pitchFamily="34" charset="0"/>
                <a:cs typeface="Arial" pitchFamily="34" charset="0"/>
              </a:rPr>
              <a:t>bergolongan</a:t>
            </a:r>
            <a:r>
              <a:rPr lang="en-US" sz="2600" dirty="0" smtClean="0">
                <a:solidFill>
                  <a:srgbClr val="00FF00"/>
                </a:solidFill>
                <a:latin typeface="Arial" pitchFamily="34" charset="0"/>
                <a:cs typeface="Arial" pitchFamily="34" charset="0"/>
              </a:rPr>
              <a:t> </a:t>
            </a:r>
            <a:r>
              <a:rPr lang="en-US" sz="2600" dirty="0" err="1" smtClean="0">
                <a:solidFill>
                  <a:srgbClr val="00FF00"/>
                </a:solidFill>
                <a:latin typeface="Arial" pitchFamily="34" charset="0"/>
                <a:cs typeface="Arial" pitchFamily="34" charset="0"/>
              </a:rPr>
              <a:t>rendah</a:t>
            </a:r>
            <a:r>
              <a:rPr lang="en-US" sz="2600" dirty="0" smtClean="0">
                <a:solidFill>
                  <a:srgbClr val="00FF00"/>
                </a:solidFill>
                <a:latin typeface="Arial" pitchFamily="34" charset="0"/>
                <a:cs typeface="Arial" pitchFamily="34" charset="0"/>
              </a:rPr>
              <a:t>.</a:t>
            </a:r>
          </a:p>
          <a:p>
            <a:pPr marL="538163" defTabSz="631825"/>
            <a:endParaRPr lang="en-US" sz="2600" dirty="0">
              <a:solidFill>
                <a:srgbClr val="00FF00"/>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E828"/>
            </a:gs>
            <a:gs pos="21001">
              <a:srgbClr val="0819FB"/>
            </a:gs>
            <a:gs pos="35001">
              <a:srgbClr val="1A8D48"/>
            </a:gs>
            <a:gs pos="52000">
              <a:srgbClr val="FFFF00"/>
            </a:gs>
            <a:gs pos="73000">
              <a:srgbClr val="EE3F17"/>
            </a:gs>
            <a:gs pos="88000">
              <a:srgbClr val="E81766"/>
            </a:gs>
            <a:gs pos="100000">
              <a:srgbClr val="A603AB"/>
            </a:gs>
          </a:gsLst>
          <a:lin ang="54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1600200" cy="533400"/>
          </a:xfrm>
        </p:spPr>
        <p:style>
          <a:lnRef idx="0">
            <a:schemeClr val="accent2"/>
          </a:lnRef>
          <a:fillRef idx="3">
            <a:schemeClr val="accent2"/>
          </a:fillRef>
          <a:effectRef idx="3">
            <a:schemeClr val="accent2"/>
          </a:effectRef>
          <a:fontRef idx="minor">
            <a:schemeClr val="lt1"/>
          </a:fontRef>
        </p:style>
        <p:txBody>
          <a:bodyPr/>
          <a:lstStyle/>
          <a:p>
            <a:r>
              <a:rPr lang="en-US" dirty="0" smtClean="0"/>
              <a:t>SK-KD</a:t>
            </a:r>
            <a:endParaRPr lang="en-US" dirty="0"/>
          </a:p>
        </p:txBody>
      </p:sp>
      <p:sp>
        <p:nvSpPr>
          <p:cNvPr id="3" name="Content Placeholder 2"/>
          <p:cNvSpPr>
            <a:spLocks noGrp="1"/>
          </p:cNvSpPr>
          <p:nvPr>
            <p:ph idx="1"/>
          </p:nvPr>
        </p:nvSpPr>
        <p:spPr>
          <a:xfrm>
            <a:off x="6781800" y="1524000"/>
            <a:ext cx="1752600" cy="4525963"/>
          </a:xfrm>
        </p:spPr>
        <p:txBody>
          <a:bodyPr/>
          <a:lstStyle/>
          <a:p>
            <a:endParaRPr lang="en-US" dirty="0"/>
          </a:p>
        </p:txBody>
      </p:sp>
      <p:sp>
        <p:nvSpPr>
          <p:cNvPr id="4" name="Rectangle 3"/>
          <p:cNvSpPr/>
          <p:nvPr/>
        </p:nvSpPr>
        <p:spPr>
          <a:xfrm rot="16200000">
            <a:off x="718066" y="2253734"/>
            <a:ext cx="25908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pt-BR" b="1" dirty="0" smtClean="0"/>
              <a:t>Standar Kompetensi</a:t>
            </a:r>
            <a:endParaRPr lang="en-US" dirty="0"/>
          </a:p>
        </p:txBody>
      </p:sp>
      <p:sp>
        <p:nvSpPr>
          <p:cNvPr id="5" name="Rectangle 4"/>
          <p:cNvSpPr/>
          <p:nvPr/>
        </p:nvSpPr>
        <p:spPr>
          <a:xfrm rot="16200000">
            <a:off x="603766" y="5111234"/>
            <a:ext cx="28194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pt-BR" b="1" dirty="0" smtClean="0">
                <a:solidFill>
                  <a:srgbClr val="002060"/>
                </a:solidFill>
              </a:rPr>
              <a:t>Kompetensi Dasar</a:t>
            </a:r>
            <a:endParaRPr lang="en-US" dirty="0"/>
          </a:p>
        </p:txBody>
      </p:sp>
      <p:sp>
        <p:nvSpPr>
          <p:cNvPr id="6" name="Rectangle 5"/>
          <p:cNvSpPr/>
          <p:nvPr/>
        </p:nvSpPr>
        <p:spPr>
          <a:xfrm>
            <a:off x="2286000" y="1143000"/>
            <a:ext cx="6705600" cy="2667000"/>
          </a:xfrm>
          <a:prstGeom prst="rect">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0" anchor="ctr"/>
          <a:lstStyle/>
          <a:p>
            <a:pPr marL="806450" indent="-631825"/>
            <a:r>
              <a:rPr lang="pt-BR" sz="3600" dirty="0" smtClean="0"/>
              <a:t>  1. </a:t>
            </a:r>
            <a:r>
              <a:rPr lang="pt-BR" sz="3200" dirty="0" smtClean="0"/>
              <a:t>Menganalisis perjalanan bangsa Indonesia pada masa negara-negara  tradisional</a:t>
            </a:r>
            <a:endParaRPr lang="en-US" sz="3200" dirty="0"/>
          </a:p>
        </p:txBody>
      </p:sp>
      <p:sp>
        <p:nvSpPr>
          <p:cNvPr id="7" name="Rectangle 6"/>
          <p:cNvSpPr/>
          <p:nvPr/>
        </p:nvSpPr>
        <p:spPr>
          <a:xfrm>
            <a:off x="2286000" y="3810000"/>
            <a:ext cx="6705600" cy="289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6450" lvl="1" indent="-712788">
              <a:tabLst>
                <a:tab pos="806450" algn="l"/>
              </a:tabLst>
            </a:pPr>
            <a:r>
              <a:rPr lang="pt-BR" sz="2800" dirty="0" smtClean="0">
                <a:solidFill>
                  <a:schemeClr val="tx1"/>
                </a:solidFill>
                <a:latin typeface="Arial" pitchFamily="34" charset="0"/>
                <a:ea typeface="Times New Roman" pitchFamily="18" charset="0"/>
              </a:rPr>
              <a:t>1.1  Menganalisis pengaruh perkembangan agama dan kebudayaan Hindu-Buddha terhadap masyarakat di berbagai daerah di Indonesia</a:t>
            </a:r>
            <a:endParaRPr lang="pt-BR" sz="2800" dirty="0" smtClean="0">
              <a:solidFill>
                <a:schemeClr val="tx1"/>
              </a:solidFill>
              <a:latin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05000" y="152400"/>
            <a:ext cx="7086600" cy="762000"/>
          </a:xfrm>
        </p:spPr>
        <p:style>
          <a:lnRef idx="3">
            <a:schemeClr val="lt1"/>
          </a:lnRef>
          <a:fillRef idx="1">
            <a:schemeClr val="accent1"/>
          </a:fillRef>
          <a:effectRef idx="1">
            <a:schemeClr val="accent1"/>
          </a:effectRef>
          <a:fontRef idx="minor">
            <a:schemeClr val="lt1"/>
          </a:fontRef>
        </p:style>
        <p:txBody>
          <a:bodyPr>
            <a:noAutofit/>
          </a:bodyPr>
          <a:lstStyle/>
          <a:p>
            <a:pPr algn="l"/>
            <a:r>
              <a:rPr lang="en-US" sz="3600" b="1" dirty="0" smtClean="0">
                <a:ln w="18000">
                  <a:solidFill>
                    <a:srgbClr val="FFFF00"/>
                  </a:solidFill>
                  <a:prstDash val="solid"/>
                  <a:miter lim="800000"/>
                </a:ln>
                <a:solidFill>
                  <a:srgbClr val="FF0000"/>
                </a:solidFill>
                <a:effectLst>
                  <a:outerShdw blurRad="25500" dist="23000" dir="7020000" algn="tl">
                    <a:srgbClr val="000000">
                      <a:alpha val="50000"/>
                    </a:srgbClr>
                  </a:outerShdw>
                </a:effectLst>
                <a:latin typeface="Magneto" pitchFamily="82" charset="0"/>
              </a:rPr>
              <a:t>  </a:t>
            </a:r>
            <a:r>
              <a:rPr lang="en-US" sz="3600" b="1" dirty="0" err="1" smtClean="0">
                <a:ln w="18000">
                  <a:solidFill>
                    <a:srgbClr val="FFFF00"/>
                  </a:solidFill>
                  <a:prstDash val="solid"/>
                  <a:miter lim="800000"/>
                </a:ln>
                <a:solidFill>
                  <a:srgbClr val="FF0000"/>
                </a:solidFill>
                <a:effectLst>
                  <a:outerShdw blurRad="25500" dist="23000" dir="7020000" algn="tl">
                    <a:srgbClr val="000000">
                      <a:alpha val="50000"/>
                    </a:srgbClr>
                  </a:outerShdw>
                </a:effectLst>
                <a:latin typeface="Magneto" pitchFamily="82" charset="0"/>
              </a:rPr>
              <a:t>Tripittaka</a:t>
            </a:r>
            <a:r>
              <a:rPr lang="en-US" sz="3600" b="1" dirty="0" smtClean="0">
                <a:ln w="18000">
                  <a:solidFill>
                    <a:srgbClr val="FFFF00"/>
                  </a:solidFill>
                  <a:prstDash val="solid"/>
                  <a:miter lim="800000"/>
                </a:ln>
                <a:solidFill>
                  <a:srgbClr val="FF0000"/>
                </a:solidFill>
                <a:effectLst>
                  <a:outerShdw blurRad="25500" dist="23000" dir="7020000" algn="tl">
                    <a:srgbClr val="000000">
                      <a:alpha val="50000"/>
                    </a:srgbClr>
                  </a:outerShdw>
                </a:effectLst>
                <a:latin typeface="Magneto" pitchFamily="82" charset="0"/>
              </a:rPr>
              <a:t>  </a:t>
            </a:r>
            <a:r>
              <a:rPr lang="en-US" sz="36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a:t>
            </a:r>
            <a:r>
              <a:rPr lang="en-US" sz="36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rPr>
              <a:t>“ </a:t>
            </a:r>
            <a:r>
              <a:rPr lang="en-US" sz="36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rPr>
              <a:t>Tiga</a:t>
            </a:r>
            <a:r>
              <a:rPr lang="en-US" sz="36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rPr>
              <a:t> </a:t>
            </a:r>
            <a:r>
              <a:rPr lang="en-US" sz="36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rPr>
              <a:t>Keranjang</a:t>
            </a:r>
            <a:r>
              <a:rPr lang="en-US" sz="36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rPr>
              <a:t> ”)</a:t>
            </a:r>
            <a:endParaRPr lang="en-US" sz="3600" b="1"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istral" pitchFamily="66" charset="0"/>
            </a:endParaRPr>
          </a:p>
        </p:txBody>
      </p:sp>
      <p:sp>
        <p:nvSpPr>
          <p:cNvPr id="5" name="Content Placeholder 2"/>
          <p:cNvSpPr>
            <a:spLocks noGrp="1"/>
          </p:cNvSpPr>
          <p:nvPr>
            <p:ph idx="1"/>
          </p:nvPr>
        </p:nvSpPr>
        <p:spPr>
          <a:xfrm>
            <a:off x="1905000" y="1066800"/>
            <a:ext cx="7086600" cy="5638800"/>
          </a:xfrm>
        </p:spPr>
        <p:style>
          <a:lnRef idx="1">
            <a:schemeClr val="accent1"/>
          </a:lnRef>
          <a:fillRef idx="2">
            <a:schemeClr val="accent1"/>
          </a:fillRef>
          <a:effectRef idx="1">
            <a:schemeClr val="accent1"/>
          </a:effectRef>
          <a:fontRef idx="minor">
            <a:schemeClr val="dk1"/>
          </a:fontRef>
        </p:style>
        <p:txBody>
          <a:bodyPr>
            <a:normAutofit/>
          </a:bodyPr>
          <a:lstStyle/>
          <a:p>
            <a:pPr algn="ctr">
              <a:buNone/>
            </a:pPr>
            <a:r>
              <a:rPr lang="en-US" dirty="0" smtClean="0"/>
              <a:t>  </a:t>
            </a:r>
          </a:p>
          <a:p>
            <a:pPr algn="ctr">
              <a:buNone/>
            </a:pPr>
            <a:r>
              <a:rPr lang="en-US" dirty="0" err="1" smtClean="0"/>
              <a:t>Ditulis</a:t>
            </a:r>
            <a:r>
              <a:rPr lang="en-US" dirty="0" smtClean="0"/>
              <a:t> </a:t>
            </a:r>
            <a:r>
              <a:rPr lang="en-US" dirty="0" err="1" smtClean="0"/>
              <a:t>dengan</a:t>
            </a:r>
            <a:r>
              <a:rPr lang="en-US" dirty="0" smtClean="0"/>
              <a:t> </a:t>
            </a:r>
            <a:r>
              <a:rPr lang="en-US" dirty="0" err="1" smtClean="0"/>
              <a:t>bahasa</a:t>
            </a:r>
            <a:r>
              <a:rPr lang="en-US" dirty="0" smtClean="0"/>
              <a:t> </a:t>
            </a:r>
            <a:r>
              <a:rPr lang="en-US" dirty="0" err="1" smtClean="0"/>
              <a:t>Poli</a:t>
            </a:r>
            <a:r>
              <a:rPr lang="en-US" dirty="0" smtClean="0"/>
              <a:t>. </a:t>
            </a:r>
          </a:p>
          <a:p>
            <a:pPr marL="712788" lvl="0" indent="-444500">
              <a:buFont typeface="+mj-lt"/>
              <a:buAutoNum type="arabicPeriod"/>
            </a:pPr>
            <a:r>
              <a:rPr lang="en-US" dirty="0" err="1" smtClean="0"/>
              <a:t>Winayapittaka</a:t>
            </a:r>
            <a:r>
              <a:rPr lang="en-US" dirty="0" smtClean="0"/>
              <a:t> : </a:t>
            </a:r>
            <a:r>
              <a:rPr lang="en-US" dirty="0" err="1" smtClean="0"/>
              <a:t>Berisi</a:t>
            </a:r>
            <a:r>
              <a:rPr lang="en-US" dirty="0" smtClean="0"/>
              <a:t> </a:t>
            </a:r>
            <a:r>
              <a:rPr lang="en-US" dirty="0" err="1" smtClean="0"/>
              <a:t>peraturan-peraturan</a:t>
            </a:r>
            <a:r>
              <a:rPr lang="en-US" dirty="0" smtClean="0"/>
              <a:t> </a:t>
            </a:r>
            <a:r>
              <a:rPr lang="en-US" dirty="0" err="1" smtClean="0"/>
              <a:t>dan</a:t>
            </a:r>
            <a:r>
              <a:rPr lang="en-US" dirty="0" smtClean="0"/>
              <a:t> </a:t>
            </a:r>
            <a:r>
              <a:rPr lang="en-US" dirty="0" err="1" smtClean="0"/>
              <a:t>hukum</a:t>
            </a:r>
            <a:r>
              <a:rPr lang="en-US" dirty="0" smtClean="0"/>
              <a:t> yang </a:t>
            </a:r>
            <a:r>
              <a:rPr lang="en-US" dirty="0" err="1" smtClean="0"/>
              <a:t>harus</a:t>
            </a:r>
            <a:r>
              <a:rPr lang="en-US" dirty="0" smtClean="0"/>
              <a:t> </a:t>
            </a:r>
            <a:r>
              <a:rPr lang="en-US" dirty="0" err="1" smtClean="0"/>
              <a:t>dijalankan</a:t>
            </a:r>
            <a:r>
              <a:rPr lang="en-US" dirty="0" smtClean="0"/>
              <a:t> </a:t>
            </a:r>
            <a:r>
              <a:rPr lang="en-US" dirty="0" err="1" smtClean="0"/>
              <a:t>oleh</a:t>
            </a:r>
            <a:r>
              <a:rPr lang="en-US" dirty="0" smtClean="0"/>
              <a:t> </a:t>
            </a:r>
            <a:r>
              <a:rPr lang="en-US" dirty="0" err="1" smtClean="0"/>
              <a:t>umat</a:t>
            </a:r>
            <a:r>
              <a:rPr lang="en-US" dirty="0" smtClean="0"/>
              <a:t> Buddha.</a:t>
            </a:r>
          </a:p>
          <a:p>
            <a:pPr marL="712788" lvl="0" indent="-444500">
              <a:buFont typeface="+mj-lt"/>
              <a:buAutoNum type="arabicPeriod"/>
            </a:pPr>
            <a:r>
              <a:rPr lang="en-US" dirty="0" err="1" smtClean="0"/>
              <a:t>Sutrantapittaka</a:t>
            </a:r>
            <a:r>
              <a:rPr lang="en-US" dirty="0" smtClean="0"/>
              <a:t> : </a:t>
            </a:r>
            <a:r>
              <a:rPr lang="en-US" dirty="0" err="1" smtClean="0"/>
              <a:t>Berisi</a:t>
            </a:r>
            <a:r>
              <a:rPr lang="en-US" dirty="0" smtClean="0"/>
              <a:t> </a:t>
            </a:r>
            <a:r>
              <a:rPr lang="en-US" dirty="0" err="1" smtClean="0"/>
              <a:t>wejangan-wejangan</a:t>
            </a:r>
            <a:r>
              <a:rPr lang="en-US" dirty="0" smtClean="0"/>
              <a:t> </a:t>
            </a:r>
            <a:r>
              <a:rPr lang="en-US" dirty="0" err="1" smtClean="0"/>
              <a:t>atau</a:t>
            </a:r>
            <a:r>
              <a:rPr lang="en-US" dirty="0" smtClean="0"/>
              <a:t> </a:t>
            </a:r>
            <a:r>
              <a:rPr lang="en-US" dirty="0" err="1" smtClean="0"/>
              <a:t>ajaran</a:t>
            </a:r>
            <a:r>
              <a:rPr lang="en-US" dirty="0" smtClean="0"/>
              <a:t> </a:t>
            </a:r>
            <a:r>
              <a:rPr lang="en-US" dirty="0" err="1" smtClean="0"/>
              <a:t>dari</a:t>
            </a:r>
            <a:r>
              <a:rPr lang="en-US" dirty="0" smtClean="0"/>
              <a:t> sang Buddha.</a:t>
            </a:r>
          </a:p>
          <a:p>
            <a:pPr marL="712788" lvl="0" indent="-444500">
              <a:buFont typeface="+mj-lt"/>
              <a:buAutoNum type="arabicPeriod"/>
            </a:pPr>
            <a:r>
              <a:rPr lang="en-US" dirty="0" err="1" smtClean="0"/>
              <a:t>Abhidarmapittaka</a:t>
            </a:r>
            <a:r>
              <a:rPr lang="en-US" dirty="0" smtClean="0"/>
              <a:t> : </a:t>
            </a:r>
            <a:r>
              <a:rPr lang="en-US" dirty="0" err="1" smtClean="0"/>
              <a:t>Berisi</a:t>
            </a:r>
            <a:r>
              <a:rPr lang="en-US" dirty="0" smtClean="0"/>
              <a:t> </a:t>
            </a:r>
            <a:r>
              <a:rPr lang="en-US" dirty="0" err="1" smtClean="0"/>
              <a:t>penjelasan</a:t>
            </a:r>
            <a:r>
              <a:rPr lang="en-US" dirty="0" smtClean="0"/>
              <a:t> </a:t>
            </a:r>
            <a:r>
              <a:rPr lang="en-US" dirty="0" err="1" smtClean="0"/>
              <a:t>tentang</a:t>
            </a:r>
            <a:r>
              <a:rPr lang="en-US" dirty="0" smtClean="0"/>
              <a:t> </a:t>
            </a:r>
            <a:r>
              <a:rPr lang="en-US" dirty="0" err="1" smtClean="0"/>
              <a:t>soal-soal</a:t>
            </a:r>
            <a:r>
              <a:rPr lang="en-US" dirty="0" smtClean="0"/>
              <a:t> </a:t>
            </a:r>
            <a:r>
              <a:rPr lang="en-US" dirty="0" err="1" smtClean="0"/>
              <a:t>keagamaan</a:t>
            </a:r>
            <a:r>
              <a:rPr lang="en-US" dirty="0" smtClean="0"/>
              <a:t>.</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209800" y="2819400"/>
            <a:ext cx="6553200" cy="3352800"/>
          </a:xfrm>
          <a:ln>
            <a:solidFill>
              <a:schemeClr val="accent1"/>
            </a:solidFill>
          </a:ln>
        </p:spPr>
        <p:txBody>
          <a:bodyPr/>
          <a:lstStyle/>
          <a:p>
            <a:pPr>
              <a:buNone/>
            </a:pPr>
            <a:r>
              <a:rPr lang="en-US" dirty="0" smtClean="0"/>
              <a:t>    </a:t>
            </a:r>
            <a:endParaRPr lang="en-US" sz="2800" dirty="0" smtClean="0"/>
          </a:p>
          <a:p>
            <a:pPr marL="514350" lvl="0" indent="-420688">
              <a:buFont typeface="+mj-lt"/>
              <a:buAutoNum type="arabicPeriod"/>
            </a:pPr>
            <a:r>
              <a:rPr lang="en-US" sz="2800" dirty="0" smtClean="0"/>
              <a:t>Buddha </a:t>
            </a:r>
            <a:r>
              <a:rPr lang="en-US" sz="2800" dirty="0" err="1" smtClean="0"/>
              <a:t>yaitu</a:t>
            </a:r>
            <a:r>
              <a:rPr lang="en-US" sz="2800" dirty="0" smtClean="0"/>
              <a:t> </a:t>
            </a:r>
            <a:r>
              <a:rPr lang="en-US" sz="2800" dirty="0" err="1" smtClean="0"/>
              <a:t>berbakti</a:t>
            </a:r>
            <a:r>
              <a:rPr lang="en-US" sz="2800" dirty="0" smtClean="0"/>
              <a:t> </a:t>
            </a:r>
            <a:r>
              <a:rPr lang="en-US" sz="2800" dirty="0" err="1" smtClean="0"/>
              <a:t>kepada</a:t>
            </a:r>
            <a:r>
              <a:rPr lang="en-US" sz="2800" dirty="0" smtClean="0"/>
              <a:t> Buddha.</a:t>
            </a:r>
          </a:p>
          <a:p>
            <a:pPr marL="514350" lvl="0" indent="-420688">
              <a:buFont typeface="+mj-lt"/>
              <a:buAutoNum type="arabicPeriod"/>
            </a:pPr>
            <a:r>
              <a:rPr lang="en-US" sz="2800" dirty="0" smtClean="0"/>
              <a:t>Dharma </a:t>
            </a:r>
            <a:r>
              <a:rPr lang="en-US" sz="2800" dirty="0" err="1" smtClean="0"/>
              <a:t>yaitu</a:t>
            </a:r>
            <a:r>
              <a:rPr lang="en-US" sz="2800" dirty="0" smtClean="0"/>
              <a:t> </a:t>
            </a:r>
            <a:r>
              <a:rPr lang="en-US" sz="2800" dirty="0" err="1" smtClean="0"/>
              <a:t>berbakti</a:t>
            </a:r>
            <a:r>
              <a:rPr lang="en-US" sz="2800" dirty="0" smtClean="0"/>
              <a:t> </a:t>
            </a:r>
            <a:r>
              <a:rPr lang="en-US" sz="2800" dirty="0" err="1" smtClean="0"/>
              <a:t>kepada</a:t>
            </a:r>
            <a:r>
              <a:rPr lang="en-US" sz="2800" dirty="0" smtClean="0"/>
              <a:t> </a:t>
            </a:r>
            <a:r>
              <a:rPr lang="en-US" sz="2800" dirty="0" err="1" smtClean="0"/>
              <a:t>ajaran-ajaran</a:t>
            </a:r>
            <a:r>
              <a:rPr lang="en-US" sz="2800" dirty="0" smtClean="0"/>
              <a:t> Buddha.</a:t>
            </a:r>
          </a:p>
          <a:p>
            <a:pPr marL="514350" lvl="0" indent="-420688">
              <a:buFont typeface="+mj-lt"/>
              <a:buAutoNum type="arabicPeriod"/>
            </a:pPr>
            <a:r>
              <a:rPr lang="en-US" sz="2800" dirty="0" err="1" smtClean="0"/>
              <a:t>Sangga</a:t>
            </a:r>
            <a:r>
              <a:rPr lang="en-US" sz="2800" dirty="0" smtClean="0"/>
              <a:t> </a:t>
            </a:r>
            <a:r>
              <a:rPr lang="en-US" sz="2800" dirty="0" err="1" smtClean="0"/>
              <a:t>yaitu</a:t>
            </a:r>
            <a:r>
              <a:rPr lang="en-US" sz="2800" dirty="0" smtClean="0"/>
              <a:t> </a:t>
            </a:r>
            <a:r>
              <a:rPr lang="en-US" sz="2800" dirty="0" err="1" smtClean="0"/>
              <a:t>berbakti</a:t>
            </a:r>
            <a:r>
              <a:rPr lang="en-US" sz="2800" dirty="0" smtClean="0"/>
              <a:t> </a:t>
            </a:r>
            <a:r>
              <a:rPr lang="en-US" sz="2800" dirty="0" err="1" smtClean="0"/>
              <a:t>kepada</a:t>
            </a:r>
            <a:r>
              <a:rPr lang="en-US" sz="2800" dirty="0" smtClean="0"/>
              <a:t> </a:t>
            </a:r>
            <a:r>
              <a:rPr lang="en-US" sz="2800" dirty="0" err="1" smtClean="0"/>
              <a:t>pemeluk-pemeluk</a:t>
            </a:r>
            <a:r>
              <a:rPr lang="en-US" sz="2800" dirty="0" smtClean="0"/>
              <a:t> Buddha.</a:t>
            </a:r>
          </a:p>
          <a:p>
            <a:endParaRPr lang="en-US" dirty="0"/>
          </a:p>
        </p:txBody>
      </p:sp>
      <p:sp>
        <p:nvSpPr>
          <p:cNvPr id="3" name="Rectangle 2"/>
          <p:cNvSpPr/>
          <p:nvPr/>
        </p:nvSpPr>
        <p:spPr>
          <a:xfrm>
            <a:off x="2209800" y="914400"/>
            <a:ext cx="6553200" cy="95410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sz="2700" dirty="0" err="1" smtClean="0"/>
              <a:t>Pemeluk</a:t>
            </a:r>
            <a:r>
              <a:rPr lang="en-US" sz="2700" dirty="0" smtClean="0"/>
              <a:t> Buddha </a:t>
            </a:r>
            <a:r>
              <a:rPr lang="en-US" sz="2700" dirty="0" err="1" smtClean="0"/>
              <a:t>wajib</a:t>
            </a:r>
            <a:r>
              <a:rPr lang="en-US" sz="2700" dirty="0" smtClean="0"/>
              <a:t> </a:t>
            </a:r>
            <a:r>
              <a:rPr lang="en-US" sz="2700" dirty="0" err="1" smtClean="0"/>
              <a:t>melaksanakan</a:t>
            </a:r>
            <a:r>
              <a:rPr lang="en-US" sz="2700" dirty="0" smtClean="0"/>
              <a:t> Tri Dharma </a:t>
            </a:r>
            <a:r>
              <a:rPr lang="en-US" sz="2700" dirty="0" err="1" smtClean="0"/>
              <a:t>atau</a:t>
            </a:r>
            <a:r>
              <a:rPr lang="en-US" sz="2700" dirty="0" smtClean="0"/>
              <a:t> “</a:t>
            </a:r>
            <a:r>
              <a:rPr lang="en-US" sz="2700" dirty="0" err="1" smtClean="0"/>
              <a:t>Tiga</a:t>
            </a:r>
            <a:r>
              <a:rPr lang="en-US" sz="2700" dirty="0" smtClean="0"/>
              <a:t> </a:t>
            </a:r>
            <a:r>
              <a:rPr lang="en-US" sz="2700" dirty="0" err="1" smtClean="0"/>
              <a:t>Kebaktian</a:t>
            </a:r>
            <a:r>
              <a:rPr lang="en-US" sz="2700" dirty="0" smtClean="0"/>
              <a:t>” </a:t>
            </a:r>
            <a:endParaRPr lang="en-US" sz="2700" dirty="0"/>
          </a:p>
        </p:txBody>
      </p:sp>
      <p:sp>
        <p:nvSpPr>
          <p:cNvPr id="5" name="Down Arrow 4"/>
          <p:cNvSpPr/>
          <p:nvPr/>
        </p:nvSpPr>
        <p:spPr>
          <a:xfrm>
            <a:off x="4114800" y="1905000"/>
            <a:ext cx="3048000" cy="76200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1524000"/>
            <a:ext cx="7162800" cy="5105400"/>
          </a:xfrm>
        </p:spPr>
        <p:style>
          <a:lnRef idx="0">
            <a:schemeClr val="accent1"/>
          </a:lnRef>
          <a:fillRef idx="3">
            <a:schemeClr val="accent1"/>
          </a:fillRef>
          <a:effectRef idx="3">
            <a:schemeClr val="accent1"/>
          </a:effectRef>
          <a:fontRef idx="minor">
            <a:schemeClr val="lt1"/>
          </a:fontRef>
        </p:style>
        <p:txBody>
          <a:bodyPr>
            <a:normAutofit lnSpcReduction="10000"/>
          </a:bodyPr>
          <a:lstStyle/>
          <a:p>
            <a:pPr marL="1792288" lvl="0" indent="-514350">
              <a:buFont typeface="+mj-lt"/>
              <a:buAutoNum type="arabicPeriod"/>
            </a:pPr>
            <a:endParaRPr lang="en-US" dirty="0" smtClean="0"/>
          </a:p>
          <a:p>
            <a:pPr marL="1792288" lvl="0" indent="-514350">
              <a:buFont typeface="+mj-lt"/>
              <a:buAutoNum type="arabicPeriod"/>
            </a:pPr>
            <a:r>
              <a:rPr lang="en-US" dirty="0" err="1" smtClean="0"/>
              <a:t>Pandangan</a:t>
            </a:r>
            <a:r>
              <a:rPr lang="en-US" dirty="0" smtClean="0"/>
              <a:t> yang </a:t>
            </a:r>
            <a:r>
              <a:rPr lang="en-US" dirty="0" err="1" smtClean="0"/>
              <a:t>benar</a:t>
            </a:r>
            <a:r>
              <a:rPr lang="en-US" dirty="0" smtClean="0"/>
              <a:t>.</a:t>
            </a:r>
          </a:p>
          <a:p>
            <a:pPr marL="1792288" lvl="0" indent="-514350">
              <a:buFont typeface="+mj-lt"/>
              <a:buAutoNum type="arabicPeriod"/>
            </a:pPr>
            <a:r>
              <a:rPr lang="en-US" dirty="0" err="1" smtClean="0"/>
              <a:t>Niat</a:t>
            </a:r>
            <a:r>
              <a:rPr lang="en-US" dirty="0" smtClean="0"/>
              <a:t> yang </a:t>
            </a:r>
            <a:r>
              <a:rPr lang="en-US" dirty="0" err="1" smtClean="0"/>
              <a:t>benar</a:t>
            </a:r>
            <a:r>
              <a:rPr lang="en-US" dirty="0" smtClean="0"/>
              <a:t>.</a:t>
            </a:r>
          </a:p>
          <a:p>
            <a:pPr marL="1792288" lvl="0" indent="-514350">
              <a:buFont typeface="+mj-lt"/>
              <a:buAutoNum type="arabicPeriod"/>
            </a:pPr>
            <a:r>
              <a:rPr lang="en-US" dirty="0" err="1" smtClean="0"/>
              <a:t>Perkataan</a:t>
            </a:r>
            <a:r>
              <a:rPr lang="en-US" dirty="0" smtClean="0"/>
              <a:t> yang </a:t>
            </a:r>
            <a:r>
              <a:rPr lang="en-US" dirty="0" err="1" smtClean="0"/>
              <a:t>benar</a:t>
            </a:r>
            <a:r>
              <a:rPr lang="en-US" dirty="0" smtClean="0"/>
              <a:t>.</a:t>
            </a:r>
          </a:p>
          <a:p>
            <a:pPr marL="1792288" lvl="0" indent="-514350">
              <a:buFont typeface="+mj-lt"/>
              <a:buAutoNum type="arabicPeriod"/>
            </a:pPr>
            <a:r>
              <a:rPr lang="en-US" dirty="0" err="1" smtClean="0"/>
              <a:t>Perbuatan</a:t>
            </a:r>
            <a:r>
              <a:rPr lang="en-US" dirty="0" smtClean="0"/>
              <a:t> yang </a:t>
            </a:r>
            <a:r>
              <a:rPr lang="en-US" dirty="0" err="1" smtClean="0"/>
              <a:t>benar</a:t>
            </a:r>
            <a:r>
              <a:rPr lang="en-US" dirty="0" smtClean="0"/>
              <a:t>.</a:t>
            </a:r>
          </a:p>
          <a:p>
            <a:pPr marL="1792288" lvl="0" indent="-514350">
              <a:buFont typeface="+mj-lt"/>
              <a:buAutoNum type="arabicPeriod"/>
            </a:pPr>
            <a:r>
              <a:rPr lang="en-US" dirty="0" err="1" smtClean="0"/>
              <a:t>Penghidupan</a:t>
            </a:r>
            <a:r>
              <a:rPr lang="en-US" dirty="0" smtClean="0"/>
              <a:t> yang </a:t>
            </a:r>
            <a:r>
              <a:rPr lang="en-US" dirty="0" err="1" smtClean="0"/>
              <a:t>benar</a:t>
            </a:r>
            <a:r>
              <a:rPr lang="en-US" dirty="0" smtClean="0"/>
              <a:t>.</a:t>
            </a:r>
          </a:p>
          <a:p>
            <a:pPr marL="1792288" lvl="0" indent="-514350">
              <a:buFont typeface="+mj-lt"/>
              <a:buAutoNum type="arabicPeriod"/>
            </a:pPr>
            <a:r>
              <a:rPr lang="en-US" dirty="0" smtClean="0"/>
              <a:t>Usaha yang </a:t>
            </a:r>
            <a:r>
              <a:rPr lang="en-US" dirty="0" err="1" smtClean="0"/>
              <a:t>benar</a:t>
            </a:r>
            <a:r>
              <a:rPr lang="en-US" dirty="0" smtClean="0"/>
              <a:t>.</a:t>
            </a:r>
          </a:p>
          <a:p>
            <a:pPr marL="1792288" lvl="0" indent="-514350">
              <a:buFont typeface="+mj-lt"/>
              <a:buAutoNum type="arabicPeriod"/>
            </a:pPr>
            <a:r>
              <a:rPr lang="en-US" dirty="0" err="1" smtClean="0"/>
              <a:t>Perhatian</a:t>
            </a:r>
            <a:r>
              <a:rPr lang="en-US" dirty="0" smtClean="0"/>
              <a:t> yang </a:t>
            </a:r>
            <a:r>
              <a:rPr lang="en-US" dirty="0" err="1" smtClean="0"/>
              <a:t>benar</a:t>
            </a:r>
            <a:r>
              <a:rPr lang="en-US" dirty="0" smtClean="0"/>
              <a:t>.</a:t>
            </a:r>
          </a:p>
          <a:p>
            <a:pPr marL="1792288" lvl="0" indent="-514350">
              <a:buFont typeface="+mj-lt"/>
              <a:buAutoNum type="arabicPeriod"/>
            </a:pPr>
            <a:r>
              <a:rPr lang="en-US" dirty="0" err="1" smtClean="0"/>
              <a:t>Bersemedi</a:t>
            </a:r>
            <a:r>
              <a:rPr lang="en-US" dirty="0" smtClean="0"/>
              <a:t> yang </a:t>
            </a:r>
            <a:r>
              <a:rPr lang="en-US" dirty="0" err="1" smtClean="0"/>
              <a:t>benar</a:t>
            </a:r>
            <a:r>
              <a:rPr lang="en-US" dirty="0" smtClean="0"/>
              <a:t>.</a:t>
            </a:r>
          </a:p>
          <a:p>
            <a:endParaRPr lang="en-US" dirty="0"/>
          </a:p>
        </p:txBody>
      </p:sp>
      <p:sp>
        <p:nvSpPr>
          <p:cNvPr id="5" name="Title 1"/>
          <p:cNvSpPr>
            <a:spLocks noGrp="1"/>
          </p:cNvSpPr>
          <p:nvPr>
            <p:ph type="title"/>
          </p:nvPr>
        </p:nvSpPr>
        <p:spPr>
          <a:xfrm>
            <a:off x="1828800" y="274638"/>
            <a:ext cx="7162800" cy="1143000"/>
          </a:xfrm>
        </p:spPr>
        <p:style>
          <a:lnRef idx="0">
            <a:schemeClr val="accent1"/>
          </a:lnRef>
          <a:fillRef idx="3">
            <a:schemeClr val="accent1"/>
          </a:fillRef>
          <a:effectRef idx="3">
            <a:schemeClr val="accent1"/>
          </a:effectRef>
          <a:fontRef idx="minor">
            <a:schemeClr val="lt1"/>
          </a:fontRef>
        </p:style>
        <p:txBody>
          <a:bodyPr>
            <a:noAutofit/>
          </a:bodyPr>
          <a:lstStyle/>
          <a:p>
            <a:r>
              <a:rPr lang="en-US" sz="3600" dirty="0" smtClean="0"/>
              <a:t>8 (</a:t>
            </a:r>
            <a:r>
              <a:rPr lang="en-US" sz="3600" dirty="0" err="1" smtClean="0"/>
              <a:t>delapan</a:t>
            </a:r>
            <a:r>
              <a:rPr lang="en-US" sz="3600" dirty="0" smtClean="0"/>
              <a:t>) </a:t>
            </a:r>
            <a:r>
              <a:rPr lang="en-US" sz="3600" dirty="0" err="1" smtClean="0"/>
              <a:t>jalan</a:t>
            </a:r>
            <a:r>
              <a:rPr lang="en-US" sz="3600" dirty="0" smtClean="0"/>
              <a:t> </a:t>
            </a:r>
            <a:r>
              <a:rPr lang="en-US" sz="3600" dirty="0" err="1" smtClean="0"/>
              <a:t>kebenaran</a:t>
            </a:r>
            <a:r>
              <a:rPr lang="en-US" sz="3600" dirty="0" smtClean="0"/>
              <a:t> </a:t>
            </a:r>
            <a:r>
              <a:rPr lang="en-US" sz="3600" dirty="0" err="1" smtClean="0"/>
              <a:t>atau</a:t>
            </a:r>
            <a:r>
              <a:rPr lang="en-US" sz="3600" dirty="0" smtClean="0"/>
              <a:t> </a:t>
            </a:r>
            <a:r>
              <a:rPr lang="en-US" sz="3600" dirty="0" err="1" smtClean="0"/>
              <a:t>Astavidha</a:t>
            </a:r>
            <a:r>
              <a:rPr lang="en-US" sz="3600" dirty="0" smtClean="0"/>
              <a:t>  </a:t>
            </a:r>
            <a:r>
              <a:rPr lang="en-US" sz="3600" dirty="0" err="1" smtClean="0"/>
              <a:t>untuk</a:t>
            </a:r>
            <a:r>
              <a:rPr lang="en-US" sz="3600" dirty="0" smtClean="0"/>
              <a:t> </a:t>
            </a:r>
            <a:r>
              <a:rPr lang="en-US" sz="3600" dirty="0" err="1" smtClean="0"/>
              <a:t>mencapai</a:t>
            </a:r>
            <a:r>
              <a:rPr lang="en-US" sz="3600" dirty="0" smtClean="0"/>
              <a:t> nirvana</a:t>
            </a:r>
            <a:endParaRPr lang="en-US" sz="3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990600"/>
          </a:xfrm>
          <a:solidFill>
            <a:schemeClr val="accent2">
              <a:lumMod val="20000"/>
              <a:lumOff val="80000"/>
            </a:schemeClr>
          </a:solidFill>
          <a:ln>
            <a:solidFill>
              <a:srgbClr val="0070C0"/>
            </a:solidFill>
          </a:ln>
        </p:spPr>
        <p:txBody>
          <a:bodyPr/>
          <a:lstStyle/>
          <a:p>
            <a:r>
              <a:rPr lang="en-US"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Aliran</a:t>
            </a: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US"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dalam</a:t>
            </a: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agama Buddha</a:t>
            </a:r>
            <a:endParaRPr lang="en-US"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Content Placeholder 2"/>
          <p:cNvSpPr>
            <a:spLocks noGrp="1"/>
          </p:cNvSpPr>
          <p:nvPr>
            <p:ph idx="1"/>
          </p:nvPr>
        </p:nvSpPr>
        <p:spPr>
          <a:xfrm>
            <a:off x="1828800" y="1295400"/>
            <a:ext cx="7162800" cy="5410200"/>
          </a:xfrm>
          <a:solidFill>
            <a:schemeClr val="tx2">
              <a:lumMod val="20000"/>
              <a:lumOff val="80000"/>
            </a:schemeClr>
          </a:solidFill>
          <a:ln>
            <a:solidFill>
              <a:srgbClr val="FF0000"/>
            </a:solidFill>
          </a:ln>
        </p:spPr>
        <p:txBody>
          <a:bodyPr>
            <a:normAutofit/>
          </a:bodyPr>
          <a:lstStyle/>
          <a:p>
            <a:pPr>
              <a:buNone/>
            </a:pPr>
            <a:r>
              <a:rPr lang="en-US" sz="2400" b="1" dirty="0" smtClean="0">
                <a:latin typeface="Vivaldi" pitchFamily="66" charset="0"/>
              </a:rPr>
              <a:t>    </a:t>
            </a:r>
          </a:p>
          <a:p>
            <a:pPr>
              <a:buNone/>
            </a:pPr>
            <a:r>
              <a:rPr lang="en-US" sz="2400" b="1" dirty="0" err="1" smtClean="0">
                <a:latin typeface="Vivaldi" pitchFamily="66" charset="0"/>
              </a:rPr>
              <a:t>Karena</a:t>
            </a:r>
            <a:r>
              <a:rPr lang="en-US" sz="2400" b="1" dirty="0" smtClean="0">
                <a:latin typeface="Vivaldi" pitchFamily="66" charset="0"/>
              </a:rPr>
              <a:t> </a:t>
            </a:r>
            <a:r>
              <a:rPr lang="en-US" sz="2400" b="1" dirty="0" err="1" smtClean="0">
                <a:latin typeface="Vivaldi" pitchFamily="66" charset="0"/>
              </a:rPr>
              <a:t>munculnya</a:t>
            </a:r>
            <a:r>
              <a:rPr lang="en-US" sz="2400" b="1" dirty="0" smtClean="0">
                <a:latin typeface="Vivaldi" pitchFamily="66" charset="0"/>
              </a:rPr>
              <a:t> </a:t>
            </a:r>
            <a:r>
              <a:rPr lang="en-US" sz="2400" b="1" dirty="0" err="1" smtClean="0">
                <a:latin typeface="Vivaldi" pitchFamily="66" charset="0"/>
              </a:rPr>
              <a:t>berbagai</a:t>
            </a:r>
            <a:r>
              <a:rPr lang="en-US" sz="2400" b="1" dirty="0" smtClean="0">
                <a:latin typeface="Vivaldi" pitchFamily="66" charset="0"/>
              </a:rPr>
              <a:t> </a:t>
            </a:r>
            <a:r>
              <a:rPr lang="en-US" sz="2400" b="1" dirty="0" err="1" smtClean="0">
                <a:latin typeface="Vivaldi" pitchFamily="66" charset="0"/>
              </a:rPr>
              <a:t>penafsiran</a:t>
            </a:r>
            <a:r>
              <a:rPr lang="en-US" sz="2400" b="1" dirty="0" smtClean="0">
                <a:latin typeface="Vivaldi" pitchFamily="66" charset="0"/>
              </a:rPr>
              <a:t> </a:t>
            </a:r>
            <a:r>
              <a:rPr lang="en-US" sz="2400" b="1" dirty="0" err="1" smtClean="0">
                <a:latin typeface="Vivaldi" pitchFamily="66" charset="0"/>
              </a:rPr>
              <a:t>dari</a:t>
            </a:r>
            <a:r>
              <a:rPr lang="en-US" sz="2400" b="1" dirty="0" smtClean="0">
                <a:latin typeface="Vivaldi" pitchFamily="66" charset="0"/>
              </a:rPr>
              <a:t> </a:t>
            </a:r>
            <a:r>
              <a:rPr lang="en-US" sz="2400" b="1" dirty="0" err="1" smtClean="0">
                <a:latin typeface="Vivaldi" pitchFamily="66" charset="0"/>
              </a:rPr>
              <a:t>ajaran</a:t>
            </a:r>
            <a:r>
              <a:rPr lang="en-US" sz="2400" b="1" dirty="0" smtClean="0">
                <a:latin typeface="Vivaldi" pitchFamily="66" charset="0"/>
              </a:rPr>
              <a:t> Buddha, </a:t>
            </a:r>
            <a:r>
              <a:rPr lang="en-US" sz="2400" b="1" dirty="0" err="1" smtClean="0">
                <a:latin typeface="Vivaldi" pitchFamily="66" charset="0"/>
              </a:rPr>
              <a:t>akhirnya</a:t>
            </a:r>
            <a:r>
              <a:rPr lang="en-US" sz="2400" b="1" dirty="0" smtClean="0">
                <a:latin typeface="Vivaldi" pitchFamily="66" charset="0"/>
              </a:rPr>
              <a:t> </a:t>
            </a:r>
            <a:r>
              <a:rPr lang="en-US" sz="2400" b="1" dirty="0" err="1" smtClean="0">
                <a:latin typeface="Vivaldi" pitchFamily="66" charset="0"/>
              </a:rPr>
              <a:t>menumbuhkan</a:t>
            </a:r>
            <a:r>
              <a:rPr lang="en-US" sz="2400" b="1" dirty="0" smtClean="0">
                <a:latin typeface="Vivaldi" pitchFamily="66" charset="0"/>
              </a:rPr>
              <a:t> </a:t>
            </a:r>
            <a:r>
              <a:rPr lang="en-US" sz="2400" b="1" dirty="0" err="1" smtClean="0">
                <a:latin typeface="Vivaldi" pitchFamily="66" charset="0"/>
              </a:rPr>
              <a:t>dua</a:t>
            </a:r>
            <a:r>
              <a:rPr lang="en-US" sz="2400" b="1" dirty="0" smtClean="0">
                <a:latin typeface="Vivaldi" pitchFamily="66" charset="0"/>
              </a:rPr>
              <a:t> </a:t>
            </a:r>
            <a:r>
              <a:rPr lang="en-US" sz="2400" b="1" dirty="0" err="1" smtClean="0">
                <a:latin typeface="Vivaldi" pitchFamily="66" charset="0"/>
              </a:rPr>
              <a:t>aliran</a:t>
            </a:r>
            <a:r>
              <a:rPr lang="en-US" sz="2400" b="1" dirty="0" smtClean="0">
                <a:latin typeface="Vivaldi" pitchFamily="66" charset="0"/>
              </a:rPr>
              <a:t> </a:t>
            </a:r>
            <a:r>
              <a:rPr lang="en-US" sz="2400" b="1" dirty="0" err="1" smtClean="0">
                <a:latin typeface="Vivaldi" pitchFamily="66" charset="0"/>
              </a:rPr>
              <a:t>dalam</a:t>
            </a:r>
            <a:r>
              <a:rPr lang="en-US" sz="2400" b="1" dirty="0" smtClean="0">
                <a:latin typeface="Vivaldi" pitchFamily="66" charset="0"/>
              </a:rPr>
              <a:t> agama Buddha </a:t>
            </a:r>
            <a:r>
              <a:rPr lang="en-US" sz="2400" b="1" dirty="0" err="1" smtClean="0">
                <a:latin typeface="Vivaldi" pitchFamily="66" charset="0"/>
              </a:rPr>
              <a:t>yaitu</a:t>
            </a:r>
            <a:r>
              <a:rPr lang="en-US" sz="2400" b="1" dirty="0" smtClean="0">
                <a:latin typeface="Vivaldi" pitchFamily="66" charset="0"/>
              </a:rPr>
              <a:t>:</a:t>
            </a:r>
          </a:p>
          <a:p>
            <a:endParaRPr lang="en-US" sz="2400" dirty="0" smtClean="0">
              <a:latin typeface="Vivaldi" pitchFamily="66" charset="0"/>
            </a:endParaRPr>
          </a:p>
          <a:p>
            <a:pPr marL="514350" lvl="0" indent="-514350">
              <a:buFont typeface="+mj-lt"/>
              <a:buAutoNum type="arabicPeriod"/>
            </a:pP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Buddha </a:t>
            </a:r>
            <a:r>
              <a:rPr lang="en-US"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Hinayana</a:t>
            </a:r>
            <a:r>
              <a:rPr lang="en-US" dirty="0" smtClean="0"/>
              <a:t>, </a:t>
            </a:r>
            <a:r>
              <a:rPr lang="en-US" dirty="0" err="1" smtClean="0"/>
              <a:t>yaitu</a:t>
            </a:r>
            <a:r>
              <a:rPr lang="en-US" dirty="0" smtClean="0"/>
              <a:t> </a:t>
            </a:r>
            <a:r>
              <a:rPr lang="en-US" dirty="0" err="1" smtClean="0"/>
              <a:t>setiap</a:t>
            </a:r>
            <a:r>
              <a:rPr lang="en-US" dirty="0" smtClean="0"/>
              <a:t> </a:t>
            </a:r>
            <a:r>
              <a:rPr lang="en-US" dirty="0" err="1" smtClean="0"/>
              <a:t>orang</a:t>
            </a:r>
            <a:r>
              <a:rPr lang="en-US" dirty="0" smtClean="0"/>
              <a:t> </a:t>
            </a:r>
            <a:r>
              <a:rPr lang="en-US" dirty="0" err="1" smtClean="0"/>
              <a:t>dapat</a:t>
            </a:r>
            <a:r>
              <a:rPr lang="en-US" dirty="0" smtClean="0"/>
              <a:t> </a:t>
            </a:r>
            <a:r>
              <a:rPr lang="en-US" dirty="0" err="1" smtClean="0"/>
              <a:t>mencapai</a:t>
            </a:r>
            <a:r>
              <a:rPr lang="en-US" dirty="0" smtClean="0"/>
              <a:t> </a:t>
            </a:r>
            <a:r>
              <a:rPr lang="en-US" dirty="0" err="1" smtClean="0"/>
              <a:t>nirwana</a:t>
            </a:r>
            <a:r>
              <a:rPr lang="en-US" dirty="0" smtClean="0"/>
              <a:t> </a:t>
            </a:r>
            <a:r>
              <a:rPr lang="en-US" dirty="0" err="1" smtClean="0"/>
              <a:t>atas</a:t>
            </a:r>
            <a:r>
              <a:rPr lang="en-US" dirty="0" smtClean="0"/>
              <a:t> </a:t>
            </a:r>
            <a:r>
              <a:rPr lang="en-US" dirty="0" err="1" smtClean="0"/>
              <a:t>usahanya</a:t>
            </a:r>
            <a:r>
              <a:rPr lang="en-US" dirty="0" smtClean="0"/>
              <a:t> </a:t>
            </a:r>
            <a:r>
              <a:rPr lang="en-US" dirty="0" err="1" smtClean="0"/>
              <a:t>sendiri</a:t>
            </a:r>
            <a:r>
              <a:rPr lang="en-US" dirty="0" smtClean="0"/>
              <a:t>.</a:t>
            </a:r>
          </a:p>
          <a:p>
            <a:pPr marL="514350" lvl="0" indent="-514350">
              <a:buFont typeface="+mj-lt"/>
              <a:buAutoNum type="arabicPeriod"/>
            </a:pPr>
            <a:r>
              <a:rPr lang="en-US"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Buddha Mahayana</a:t>
            </a:r>
            <a:r>
              <a:rPr lang="en-US" dirty="0" smtClean="0"/>
              <a:t>, </a:t>
            </a:r>
            <a:r>
              <a:rPr lang="en-US" dirty="0" err="1" smtClean="0"/>
              <a:t>yaitu</a:t>
            </a:r>
            <a:r>
              <a:rPr lang="en-US" dirty="0" smtClean="0"/>
              <a:t> </a:t>
            </a:r>
            <a:r>
              <a:rPr lang="en-US" dirty="0" err="1" smtClean="0"/>
              <a:t>orang</a:t>
            </a:r>
            <a:r>
              <a:rPr lang="en-US" dirty="0" smtClean="0"/>
              <a:t> </a:t>
            </a:r>
            <a:r>
              <a:rPr lang="en-US" dirty="0" err="1" smtClean="0"/>
              <a:t>dapat</a:t>
            </a:r>
            <a:r>
              <a:rPr lang="en-US" dirty="0" smtClean="0"/>
              <a:t> </a:t>
            </a:r>
            <a:r>
              <a:rPr lang="en-US" dirty="0" err="1" smtClean="0"/>
              <a:t>mencapai</a:t>
            </a:r>
            <a:r>
              <a:rPr lang="en-US" dirty="0" smtClean="0"/>
              <a:t> </a:t>
            </a:r>
            <a:r>
              <a:rPr lang="en-US" dirty="0" err="1" smtClean="0"/>
              <a:t>nirwana</a:t>
            </a:r>
            <a:r>
              <a:rPr lang="en-US" dirty="0" smtClean="0"/>
              <a:t> </a:t>
            </a:r>
            <a:r>
              <a:rPr lang="en-US" dirty="0" err="1" smtClean="0"/>
              <a:t>dengan</a:t>
            </a:r>
            <a:r>
              <a:rPr lang="en-US" dirty="0" smtClean="0"/>
              <a:t> </a:t>
            </a:r>
            <a:r>
              <a:rPr lang="en-US" dirty="0" err="1" smtClean="0"/>
              <a:t>usaha</a:t>
            </a:r>
            <a:r>
              <a:rPr lang="en-US" dirty="0" smtClean="0"/>
              <a:t> </a:t>
            </a:r>
            <a:r>
              <a:rPr lang="en-US" dirty="0" err="1" smtClean="0"/>
              <a:t>bersama</a:t>
            </a:r>
            <a:r>
              <a:rPr lang="en-US" dirty="0" smtClean="0"/>
              <a:t> </a:t>
            </a:r>
            <a:r>
              <a:rPr lang="en-US" dirty="0" err="1" smtClean="0"/>
              <a:t>dan</a:t>
            </a:r>
            <a:r>
              <a:rPr lang="en-US" dirty="0" smtClean="0"/>
              <a:t> </a:t>
            </a:r>
            <a:r>
              <a:rPr lang="en-US" dirty="0" err="1" smtClean="0"/>
              <a:t>saling</a:t>
            </a:r>
            <a:r>
              <a:rPr lang="en-US" dirty="0" smtClean="0"/>
              <a:t> </a:t>
            </a:r>
            <a:r>
              <a:rPr lang="en-US" dirty="0" err="1" smtClean="0"/>
              <a:t>membantu</a:t>
            </a:r>
            <a:r>
              <a:rPr lang="en-US" dirty="0" smtClean="0"/>
              <a:t>.</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265238"/>
          </a:xfrm>
          <a:solidFill>
            <a:schemeClr val="tx2">
              <a:lumMod val="60000"/>
              <a:lumOff val="40000"/>
            </a:schemeClr>
          </a:solidFill>
        </p:spPr>
        <p:txBody>
          <a:bodyPr>
            <a:normAutofit fontScale="90000"/>
          </a:bodyPr>
          <a:lstStyle/>
          <a:p>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Tempat-tempat</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yang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dianggap</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suci</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dan</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keramat</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oleh</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t>
            </a:r>
            <a:r>
              <a:rPr lang="en-US" b="1" dirty="0" err="1"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pemeluk</a:t>
            </a:r>
            <a:r>
              <a:rPr lang="en-US" b="1" dirty="0" smtClean="0">
                <a:ln w="17780" cmpd="sng">
                  <a:solidFill>
                    <a:srgbClr val="FFFFFF"/>
                  </a:solidFill>
                  <a:prstDash val="solid"/>
                  <a:miter lim="800000"/>
                </a:ln>
                <a:solidFill>
                  <a:srgbClr val="FF0000"/>
                </a:solidFill>
                <a:effectLst>
                  <a:outerShdw blurRad="50800" algn="tl" rotWithShape="0">
                    <a:srgbClr val="000000"/>
                  </a:outerShdw>
                </a:effectLst>
                <a:latin typeface="Vivaldi" pitchFamily="66" charset="0"/>
              </a:rPr>
              <a:t> agama Buddha </a:t>
            </a:r>
            <a:endParaRPr lang="en-US" dirty="0">
              <a:solidFill>
                <a:srgbClr val="FF0000"/>
              </a:solidFill>
              <a:latin typeface="Vivaldi" pitchFamily="66" charset="0"/>
            </a:endParaRPr>
          </a:p>
        </p:txBody>
      </p:sp>
      <p:sp>
        <p:nvSpPr>
          <p:cNvPr id="5" name="Content Placeholder 2"/>
          <p:cNvSpPr>
            <a:spLocks noGrp="1"/>
          </p:cNvSpPr>
          <p:nvPr>
            <p:ph idx="1"/>
          </p:nvPr>
        </p:nvSpPr>
        <p:spPr>
          <a:xfrm>
            <a:off x="1828800" y="1524000"/>
            <a:ext cx="5029200" cy="5105400"/>
          </a:xfrm>
          <a:solidFill>
            <a:schemeClr val="accent6">
              <a:lumMod val="20000"/>
              <a:lumOff val="80000"/>
            </a:schemeClr>
          </a:solidFill>
          <a:ln>
            <a:solidFill>
              <a:srgbClr val="0070C0"/>
            </a:solidFill>
          </a:ln>
        </p:spPr>
        <p:txBody>
          <a:bodyPr>
            <a:normAutofit fontScale="77500" lnSpcReduction="20000"/>
          </a:bodyPr>
          <a:lstStyle/>
          <a:p>
            <a:pPr>
              <a:buNone/>
            </a:pPr>
            <a:endParaRPr lang="en-US" dirty="0" smtClean="0"/>
          </a:p>
          <a:p>
            <a:pPr lvl="0"/>
            <a:r>
              <a:rPr lang="id-ID" b="1" i="1" dirty="0" smtClean="0">
                <a:solidFill>
                  <a:srgbClr val="FF0000"/>
                </a:solidFill>
              </a:rPr>
              <a:t>Taman Lumbini</a:t>
            </a:r>
            <a:r>
              <a:rPr lang="id-ID" b="1" dirty="0" smtClean="0">
                <a:solidFill>
                  <a:srgbClr val="FF0000"/>
                </a:solidFill>
              </a:rPr>
              <a:t> </a:t>
            </a:r>
            <a:r>
              <a:rPr lang="en-US" b="1" dirty="0" smtClean="0">
                <a:solidFill>
                  <a:srgbClr val="FF0000"/>
                </a:solidFill>
              </a:rPr>
              <a:t>, </a:t>
            </a:r>
            <a:r>
              <a:rPr lang="id-ID" dirty="0" smtClean="0"/>
              <a:t>di</a:t>
            </a:r>
            <a:r>
              <a:rPr lang="id-ID" b="1" dirty="0" smtClean="0"/>
              <a:t> </a:t>
            </a:r>
            <a:r>
              <a:rPr lang="en-US" dirty="0" err="1" smtClean="0"/>
              <a:t>Kapilawastu</a:t>
            </a:r>
            <a:r>
              <a:rPr lang="en-US" dirty="0" smtClean="0"/>
              <a:t>,  </a:t>
            </a:r>
            <a:r>
              <a:rPr lang="en-US" dirty="0" err="1" smtClean="0"/>
              <a:t>tempat</a:t>
            </a:r>
            <a:r>
              <a:rPr lang="en-US" dirty="0" smtClean="0"/>
              <a:t> </a:t>
            </a:r>
            <a:r>
              <a:rPr lang="en-US" dirty="0" err="1" smtClean="0"/>
              <a:t>lahirnya</a:t>
            </a:r>
            <a:r>
              <a:rPr lang="en-US" dirty="0" smtClean="0"/>
              <a:t> Sang Buddha.</a:t>
            </a:r>
          </a:p>
          <a:p>
            <a:pPr lvl="0"/>
            <a:endParaRPr lang="en-US" dirty="0" smtClean="0"/>
          </a:p>
          <a:p>
            <a:pPr lvl="0"/>
            <a:r>
              <a:rPr lang="en-US" dirty="0" err="1" smtClean="0">
                <a:solidFill>
                  <a:srgbClr val="FF0000"/>
                </a:solidFill>
              </a:rPr>
              <a:t>Bodh</a:t>
            </a:r>
            <a:r>
              <a:rPr lang="en-US" dirty="0" smtClean="0">
                <a:solidFill>
                  <a:srgbClr val="FF0000"/>
                </a:solidFill>
              </a:rPr>
              <a:t> Gaya</a:t>
            </a:r>
            <a:r>
              <a:rPr lang="en-US" dirty="0" smtClean="0"/>
              <a:t>, </a:t>
            </a:r>
            <a:r>
              <a:rPr lang="en-US" dirty="0" err="1" smtClean="0"/>
              <a:t>tempat</a:t>
            </a:r>
            <a:r>
              <a:rPr lang="en-US" dirty="0" smtClean="0"/>
              <a:t> Sang Buddha </a:t>
            </a:r>
            <a:r>
              <a:rPr lang="en-US" dirty="0" err="1" smtClean="0"/>
              <a:t>bersemedi</a:t>
            </a:r>
            <a:r>
              <a:rPr lang="en-US" dirty="0" smtClean="0"/>
              <a:t> </a:t>
            </a:r>
            <a:r>
              <a:rPr lang="en-US" dirty="0" err="1" smtClean="0"/>
              <a:t>dan</a:t>
            </a:r>
            <a:r>
              <a:rPr lang="en-US" dirty="0" smtClean="0"/>
              <a:t> </a:t>
            </a:r>
            <a:r>
              <a:rPr lang="en-US" dirty="0" err="1" smtClean="0"/>
              <a:t>memperoleh</a:t>
            </a:r>
            <a:r>
              <a:rPr lang="en-US" dirty="0" smtClean="0"/>
              <a:t> </a:t>
            </a:r>
            <a:r>
              <a:rPr lang="en-US" dirty="0" err="1" smtClean="0"/>
              <a:t>Bodhi</a:t>
            </a:r>
            <a:r>
              <a:rPr lang="en-US" dirty="0" smtClean="0"/>
              <a:t>.</a:t>
            </a:r>
          </a:p>
          <a:p>
            <a:pPr lvl="0"/>
            <a:endParaRPr lang="en-US" dirty="0" smtClean="0"/>
          </a:p>
          <a:p>
            <a:pPr lvl="0"/>
            <a:r>
              <a:rPr lang="en-US" dirty="0" err="1" smtClean="0">
                <a:solidFill>
                  <a:srgbClr val="FF0000"/>
                </a:solidFill>
              </a:rPr>
              <a:t>Sarnath</a:t>
            </a:r>
            <a:r>
              <a:rPr lang="en-US" dirty="0" smtClean="0">
                <a:solidFill>
                  <a:srgbClr val="FF0000"/>
                </a:solidFill>
              </a:rPr>
              <a:t>/ Benares</a:t>
            </a:r>
            <a:r>
              <a:rPr lang="en-US" dirty="0" smtClean="0"/>
              <a:t>, </a:t>
            </a:r>
            <a:r>
              <a:rPr lang="en-US" dirty="0" err="1" smtClean="0"/>
              <a:t>tempat</a:t>
            </a:r>
            <a:r>
              <a:rPr lang="en-US" dirty="0" smtClean="0"/>
              <a:t> Sang Buddha </a:t>
            </a:r>
            <a:r>
              <a:rPr lang="en-US" dirty="0" err="1" smtClean="0"/>
              <a:t>mengajarkan</a:t>
            </a:r>
            <a:r>
              <a:rPr lang="en-US" dirty="0" smtClean="0"/>
              <a:t> </a:t>
            </a:r>
            <a:r>
              <a:rPr lang="en-US" dirty="0" err="1" smtClean="0"/>
              <a:t>ajarannya</a:t>
            </a:r>
            <a:r>
              <a:rPr lang="en-US" dirty="0" smtClean="0"/>
              <a:t> </a:t>
            </a:r>
            <a:r>
              <a:rPr lang="en-US" dirty="0" err="1" smtClean="0"/>
              <a:t>pertama</a:t>
            </a:r>
            <a:r>
              <a:rPr lang="en-US" dirty="0" smtClean="0"/>
              <a:t> kali.</a:t>
            </a:r>
          </a:p>
          <a:p>
            <a:pPr lvl="0"/>
            <a:endParaRPr lang="en-US" dirty="0" smtClean="0"/>
          </a:p>
          <a:p>
            <a:pPr lvl="0"/>
            <a:r>
              <a:rPr lang="en-US" dirty="0" err="1" smtClean="0"/>
              <a:t>Kusinagara</a:t>
            </a:r>
            <a:r>
              <a:rPr lang="en-US" dirty="0" smtClean="0"/>
              <a:t>, </a:t>
            </a:r>
            <a:r>
              <a:rPr lang="en-US" dirty="0" err="1" smtClean="0"/>
              <a:t>tempat</a:t>
            </a:r>
            <a:r>
              <a:rPr lang="en-US" dirty="0" smtClean="0"/>
              <a:t> </a:t>
            </a:r>
            <a:r>
              <a:rPr lang="en-US" dirty="0" err="1" smtClean="0"/>
              <a:t>wafatnya</a:t>
            </a:r>
            <a:r>
              <a:rPr lang="en-US" dirty="0" smtClean="0"/>
              <a:t> Sang Buddha.</a:t>
            </a:r>
          </a:p>
          <a:p>
            <a:endParaRPr lang="en-US" dirty="0"/>
          </a:p>
        </p:txBody>
      </p:sp>
      <p:pic>
        <p:nvPicPr>
          <p:cNvPr id="2050" name="Picture 2" descr="C:\Documents and Settings\acer\My Documents\Downloads\Gemah Ripah Repeh Rapih_files\240px-Parinibbana.jpg"/>
          <p:cNvPicPr>
            <a:picLocks noChangeAspect="1" noChangeArrowheads="1"/>
          </p:cNvPicPr>
          <p:nvPr/>
        </p:nvPicPr>
        <p:blipFill>
          <a:blip r:embed="rId2"/>
          <a:srcRect/>
          <a:stretch>
            <a:fillRect/>
          </a:stretch>
        </p:blipFill>
        <p:spPr bwMode="auto">
          <a:xfrm>
            <a:off x="6934200" y="5105400"/>
            <a:ext cx="2057400" cy="14859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152400"/>
            <a:ext cx="7162800" cy="6553200"/>
          </a:xfrm>
          <a:solidFill>
            <a:schemeClr val="bg1"/>
          </a:solidFill>
          <a:ln>
            <a:solidFill>
              <a:schemeClr val="tx1"/>
            </a:solidFill>
          </a:ln>
        </p:spPr>
        <p:txBody>
          <a:bodyPr/>
          <a:lstStyle/>
          <a:p>
            <a:pPr>
              <a:buNone/>
            </a:pPr>
            <a:r>
              <a:rPr lang="en-US" dirty="0" smtClean="0"/>
              <a:t>    </a:t>
            </a:r>
          </a:p>
          <a:p>
            <a:pPr>
              <a:buNone/>
            </a:pPr>
            <a:endParaRPr lang="en-US" dirty="0" smtClean="0"/>
          </a:p>
          <a:p>
            <a:pPr marL="174625" indent="-80963" algn="ctr">
              <a:buNone/>
            </a:pPr>
            <a:r>
              <a:rPr lang="en-US" dirty="0" smtClean="0"/>
              <a:t>    </a:t>
            </a:r>
            <a:r>
              <a:rPr lang="en-US" dirty="0" err="1" smtClean="0">
                <a:ln>
                  <a:solidFill>
                    <a:srgbClr val="FF0000"/>
                  </a:solidFill>
                </a:ln>
                <a:latin typeface="Bernard MT Condensed" pitchFamily="18" charset="0"/>
              </a:rPr>
              <a:t>Keterlibatan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bangsa</a:t>
            </a:r>
            <a:r>
              <a:rPr lang="en-US" dirty="0" smtClean="0">
                <a:ln>
                  <a:solidFill>
                    <a:srgbClr val="FF0000"/>
                  </a:solidFill>
                </a:ln>
                <a:latin typeface="Bernard MT Condensed" pitchFamily="18" charset="0"/>
              </a:rPr>
              <a:t> Indonesia </a:t>
            </a:r>
            <a:r>
              <a:rPr lang="en-US" dirty="0" err="1" smtClean="0">
                <a:ln>
                  <a:solidFill>
                    <a:srgbClr val="FF0000"/>
                  </a:solidFill>
                </a:ln>
                <a:latin typeface="Bernard MT Condensed" pitchFamily="18" charset="0"/>
              </a:rPr>
              <a:t>dalam</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kegiatan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perdagangan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dan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pelayaran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internasional</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menyebabkan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timbulnya</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percampuran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budaya</a:t>
            </a:r>
            <a:r>
              <a:rPr lang="en-US" dirty="0" smtClean="0">
                <a:ln>
                  <a:solidFill>
                    <a:srgbClr val="FF0000"/>
                  </a:solidFill>
                </a:ln>
                <a:latin typeface="Bernard MT Condensed" pitchFamily="18" charset="0"/>
              </a:rPr>
              <a:t>. </a:t>
            </a:r>
          </a:p>
          <a:p>
            <a:pPr marL="174625" indent="-80963" algn="ctr">
              <a:buNone/>
            </a:pPr>
            <a:endParaRPr lang="en-US" dirty="0" smtClean="0">
              <a:ln>
                <a:solidFill>
                  <a:srgbClr val="FF0000"/>
                </a:solidFill>
              </a:ln>
              <a:latin typeface="Bernard MT Condensed" pitchFamily="18" charset="0"/>
            </a:endParaRPr>
          </a:p>
          <a:p>
            <a:pPr marL="174625" indent="-80963" algn="ctr">
              <a:buNone/>
            </a:pPr>
            <a:r>
              <a:rPr lang="en-US" dirty="0" smtClean="0">
                <a:ln>
                  <a:solidFill>
                    <a:srgbClr val="FF0000"/>
                  </a:solidFill>
                </a:ln>
                <a:latin typeface="Bernard MT Condensed" pitchFamily="18" charset="0"/>
              </a:rPr>
              <a:t>    India </a:t>
            </a:r>
            <a:r>
              <a:rPr lang="en-US" dirty="0" err="1" smtClean="0">
                <a:ln>
                  <a:solidFill>
                    <a:srgbClr val="FF0000"/>
                  </a:solidFill>
                </a:ln>
                <a:latin typeface="Bernard MT Condensed" pitchFamily="18" charset="0"/>
              </a:rPr>
              <a:t>adalah</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negara</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pertama</a:t>
            </a:r>
            <a:r>
              <a:rPr lang="en-US" dirty="0" smtClean="0">
                <a:ln>
                  <a:solidFill>
                    <a:srgbClr val="FF0000"/>
                  </a:solidFill>
                </a:ln>
                <a:latin typeface="Bernard MT Condensed" pitchFamily="18" charset="0"/>
              </a:rPr>
              <a:t> yang </a:t>
            </a:r>
            <a:r>
              <a:rPr lang="en-US" dirty="0" err="1" smtClean="0">
                <a:ln>
                  <a:solidFill>
                    <a:srgbClr val="FF0000"/>
                  </a:solidFill>
                </a:ln>
                <a:latin typeface="Bernard MT Condensed" pitchFamily="18" charset="0"/>
              </a:rPr>
              <a:t>memberikan</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pengaruh</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kepada</a:t>
            </a:r>
            <a:r>
              <a:rPr lang="en-US" dirty="0" smtClean="0">
                <a:ln>
                  <a:solidFill>
                    <a:srgbClr val="FF0000"/>
                  </a:solidFill>
                </a:ln>
                <a:latin typeface="Bernard MT Condensed" pitchFamily="18" charset="0"/>
              </a:rPr>
              <a:t> Indonesia, </a:t>
            </a:r>
            <a:r>
              <a:rPr lang="en-US" dirty="0" err="1" smtClean="0">
                <a:ln>
                  <a:solidFill>
                    <a:srgbClr val="FF0000"/>
                  </a:solidFill>
                </a:ln>
                <a:latin typeface="Bernard MT Condensed" pitchFamily="18" charset="0"/>
              </a:rPr>
              <a:t>berupa</a:t>
            </a:r>
            <a:r>
              <a:rPr lang="en-US" dirty="0" smtClean="0">
                <a:ln>
                  <a:solidFill>
                    <a:srgbClr val="FF0000"/>
                  </a:solidFill>
                </a:ln>
                <a:latin typeface="Bernard MT Condensed" pitchFamily="18" charset="0"/>
              </a:rPr>
              <a:t> </a:t>
            </a:r>
            <a:r>
              <a:rPr lang="en-US" dirty="0" err="1" smtClean="0">
                <a:ln>
                  <a:solidFill>
                    <a:srgbClr val="FF0000"/>
                  </a:solidFill>
                </a:ln>
                <a:latin typeface="Bernard MT Condensed" pitchFamily="18" charset="0"/>
              </a:rPr>
              <a:t>budaya</a:t>
            </a:r>
            <a:r>
              <a:rPr lang="en-US" dirty="0" smtClean="0">
                <a:ln>
                  <a:solidFill>
                    <a:srgbClr val="FF0000"/>
                  </a:solidFill>
                </a:ln>
                <a:latin typeface="Bernard MT Condensed" pitchFamily="18" charset="0"/>
              </a:rPr>
              <a:t> Hindu </a:t>
            </a:r>
            <a:r>
              <a:rPr lang="en-US" dirty="0" err="1" smtClean="0">
                <a:ln>
                  <a:solidFill>
                    <a:srgbClr val="FF0000"/>
                  </a:solidFill>
                </a:ln>
                <a:latin typeface="Bernard MT Condensed" pitchFamily="18" charset="0"/>
              </a:rPr>
              <a:t>dan</a:t>
            </a:r>
            <a:r>
              <a:rPr lang="en-US" dirty="0" smtClean="0">
                <a:ln>
                  <a:solidFill>
                    <a:srgbClr val="FF0000"/>
                  </a:solidFill>
                </a:ln>
                <a:latin typeface="Bernard MT Condensed" pitchFamily="18" charset="0"/>
              </a:rPr>
              <a:t> Buddha</a:t>
            </a:r>
            <a:endParaRPr lang="en-US" dirty="0">
              <a:ln>
                <a:solidFill>
                  <a:srgbClr val="FF0000"/>
                </a:solidFill>
              </a:ln>
              <a:latin typeface="Bernard MT Condensed"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828800" y="152400"/>
            <a:ext cx="7162800" cy="6553200"/>
          </a:xfrm>
        </p:spPr>
        <p:style>
          <a:lnRef idx="0">
            <a:schemeClr val="dk1"/>
          </a:lnRef>
          <a:fillRef idx="3">
            <a:schemeClr val="dk1"/>
          </a:fillRef>
          <a:effectRef idx="3">
            <a:schemeClr val="dk1"/>
          </a:effectRef>
          <a:fontRef idx="minor">
            <a:schemeClr val="lt1"/>
          </a:fontRef>
        </p:style>
        <p:txBody>
          <a:bodyPr>
            <a:normAutofit/>
          </a:bodyPr>
          <a:lstStyle/>
          <a:p>
            <a:pPr algn="ctr"/>
            <a:endParaRPr lang="en-US" b="1" i="1" dirty="0" smtClean="0">
              <a:solidFill>
                <a:srgbClr val="FF0000"/>
              </a:solidFill>
              <a:latin typeface="Harrington" pitchFamily="82" charset="0"/>
            </a:endParaRPr>
          </a:p>
          <a:p>
            <a:pPr algn="ctr"/>
            <a:endParaRPr lang="en-US" b="1" i="1" dirty="0" smtClean="0">
              <a:solidFill>
                <a:srgbClr val="FF0000"/>
              </a:solidFill>
              <a:latin typeface="Harrington" pitchFamily="82" charset="0"/>
            </a:endParaRPr>
          </a:p>
          <a:p>
            <a:pPr algn="ctr"/>
            <a:endParaRPr lang="en-US" b="1" i="1" dirty="0" smtClean="0">
              <a:solidFill>
                <a:srgbClr val="FF0000"/>
              </a:solidFill>
              <a:latin typeface="Harrington" pitchFamily="82" charset="0"/>
            </a:endParaRPr>
          </a:p>
          <a:p>
            <a:pPr algn="ctr"/>
            <a:endParaRPr lang="en-US" b="1" i="1" dirty="0" smtClean="0">
              <a:solidFill>
                <a:srgbClr val="FF0000"/>
              </a:solidFill>
              <a:latin typeface="Harrington" pitchFamily="82" charset="0"/>
            </a:endParaRPr>
          </a:p>
          <a:p>
            <a:pPr marL="268288" indent="-268288" algn="ctr">
              <a:buNone/>
            </a:pPr>
            <a:r>
              <a:rPr lang="en-US" b="1" i="1" dirty="0" smtClean="0">
                <a:solidFill>
                  <a:srgbClr val="FF0000"/>
                </a:solidFill>
                <a:latin typeface="Harrington" pitchFamily="82" charset="0"/>
              </a:rPr>
              <a:t>TEORI-TEORI </a:t>
            </a:r>
            <a:r>
              <a:rPr lang="en-US" b="1" i="1" dirty="0" smtClean="0">
                <a:latin typeface="Harrington" pitchFamily="82" charset="0"/>
              </a:rPr>
              <a:t/>
            </a:r>
            <a:br>
              <a:rPr lang="en-US" b="1" i="1" dirty="0" smtClean="0">
                <a:latin typeface="Harrington" pitchFamily="82" charset="0"/>
              </a:rPr>
            </a:br>
            <a:r>
              <a:rPr lang="en-US" b="1" i="1" dirty="0" smtClean="0">
                <a:solidFill>
                  <a:schemeClr val="accent1"/>
                </a:solidFill>
                <a:latin typeface="Harrington" pitchFamily="82" charset="0"/>
              </a:rPr>
              <a:t>MASUKNYA HINDU-BUDDHA </a:t>
            </a:r>
            <a:r>
              <a:rPr lang="en-US" b="1" i="1" dirty="0" smtClean="0">
                <a:solidFill>
                  <a:srgbClr val="FF0066"/>
                </a:solidFill>
                <a:latin typeface="Harrington" pitchFamily="82" charset="0"/>
              </a:rPr>
              <a:t/>
            </a:r>
            <a:br>
              <a:rPr lang="en-US" b="1" i="1" dirty="0" smtClean="0">
                <a:solidFill>
                  <a:srgbClr val="FF0066"/>
                </a:solidFill>
                <a:latin typeface="Harrington" pitchFamily="82" charset="0"/>
              </a:rPr>
            </a:br>
            <a:r>
              <a:rPr lang="en-US" b="1" i="1" dirty="0" smtClean="0">
                <a:solidFill>
                  <a:srgbClr val="00B050"/>
                </a:solidFill>
                <a:latin typeface="Harrington" pitchFamily="82" charset="0"/>
              </a:rPr>
              <a:t>DI </a:t>
            </a:r>
            <a:r>
              <a:rPr lang="en-US" b="1" i="1" dirty="0" smtClean="0">
                <a:latin typeface="Harrington" pitchFamily="82" charset="0"/>
              </a:rPr>
              <a:t/>
            </a:r>
            <a:br>
              <a:rPr lang="en-US" b="1" i="1" dirty="0" smtClean="0">
                <a:latin typeface="Harrington" pitchFamily="82" charset="0"/>
              </a:rPr>
            </a:br>
            <a:r>
              <a:rPr lang="en-US" b="1" i="1" dirty="0" smtClean="0">
                <a:solidFill>
                  <a:srgbClr val="002060"/>
                </a:solidFill>
                <a:latin typeface="Harrington" pitchFamily="82" charset="0"/>
              </a:rPr>
              <a:t>INDONESIA</a:t>
            </a:r>
            <a:r>
              <a:rPr lang="en-US" dirty="0" smtClean="0">
                <a:solidFill>
                  <a:srgbClr val="002060"/>
                </a:solidFill>
              </a:rPr>
              <a:t/>
            </a:r>
            <a:br>
              <a:rPr lang="en-US" dirty="0" smtClean="0">
                <a:solidFill>
                  <a:srgbClr val="002060"/>
                </a:solidFill>
              </a:rPr>
            </a:br>
            <a:endParaRPr lang="en-US" dirty="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or\My Documents\Downloads\42.jpg"/>
          <p:cNvPicPr>
            <a:picLocks noGrp="1" noChangeAspect="1" noChangeArrowheads="1"/>
          </p:cNvPicPr>
          <p:nvPr>
            <p:ph idx="1"/>
          </p:nvPr>
        </p:nvPicPr>
        <p:blipFill>
          <a:blip r:embed="rId2"/>
          <a:srcRect/>
          <a:stretch>
            <a:fillRect/>
          </a:stretch>
        </p:blipFill>
        <p:spPr bwMode="auto">
          <a:xfrm>
            <a:off x="1828800" y="1143000"/>
            <a:ext cx="7162800" cy="5562600"/>
          </a:xfrm>
          <a:prstGeom prst="rect">
            <a:avLst/>
          </a:prstGeom>
          <a:noFill/>
        </p:spPr>
      </p:pic>
      <p:sp>
        <p:nvSpPr>
          <p:cNvPr id="5" name="Title 1"/>
          <p:cNvSpPr>
            <a:spLocks noGrp="1"/>
          </p:cNvSpPr>
          <p:nvPr>
            <p:ph type="title"/>
          </p:nvPr>
        </p:nvSpPr>
        <p:spPr>
          <a:xfrm>
            <a:off x="1828800" y="152400"/>
            <a:ext cx="7162800" cy="838200"/>
          </a:xfrm>
        </p:spPr>
        <p:style>
          <a:lnRef idx="1">
            <a:schemeClr val="accent2"/>
          </a:lnRef>
          <a:fillRef idx="3">
            <a:schemeClr val="accent2"/>
          </a:fillRef>
          <a:effectRef idx="2">
            <a:schemeClr val="accent2"/>
          </a:effectRef>
          <a:fontRef idx="minor">
            <a:schemeClr val="lt1"/>
          </a:fontRef>
        </p:style>
        <p:txBody>
          <a:bodyPr/>
          <a:lstStyle/>
          <a:p>
            <a:r>
              <a:rPr lang="en-US" dirty="0" smtClean="0">
                <a:latin typeface="Bodoni MT Poster Compressed" pitchFamily="18" charset="0"/>
              </a:rPr>
              <a:t>PETA JALUR PERDAGANGAN KUNO</a:t>
            </a:r>
            <a:endParaRPr lang="en-US" dirty="0">
              <a:latin typeface="Bodoni MT Poster Compressed"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2895600"/>
            <a:ext cx="3429000" cy="3657600"/>
          </a:xfrm>
          <a:solidFill>
            <a:schemeClr val="accent2">
              <a:lumMod val="20000"/>
              <a:lumOff val="80000"/>
            </a:schemeClr>
          </a:solidFill>
        </p:spPr>
        <p:txBody>
          <a:bodyPr>
            <a:normAutofit fontScale="62500" lnSpcReduction="20000"/>
          </a:bodyPr>
          <a:lstStyle/>
          <a:p>
            <a:pPr algn="ctr">
              <a:buNone/>
            </a:pPr>
            <a:endParaRPr lang="en-US" dirty="0" smtClean="0">
              <a:latin typeface="Bradley Hand ITC" pitchFamily="66" charset="0"/>
            </a:endParaRPr>
          </a:p>
          <a:p>
            <a:pPr lvl="0"/>
            <a:r>
              <a:rPr lang="en-US" b="1" i="1" dirty="0" err="1" smtClean="0"/>
              <a:t>Telah</a:t>
            </a:r>
            <a:r>
              <a:rPr lang="en-US" b="1" i="1" dirty="0" smtClean="0"/>
              <a:t> </a:t>
            </a:r>
            <a:r>
              <a:rPr lang="en-US" b="1" i="1" dirty="0" err="1" smtClean="0"/>
              <a:t>terjadi</a:t>
            </a:r>
            <a:r>
              <a:rPr lang="en-US" b="1" i="1" dirty="0" smtClean="0"/>
              <a:t> </a:t>
            </a:r>
            <a:r>
              <a:rPr lang="en-US" b="1" i="1" dirty="0" err="1" smtClean="0"/>
              <a:t>kolonisai</a:t>
            </a:r>
            <a:r>
              <a:rPr lang="en-US" b="1" i="1" dirty="0" smtClean="0"/>
              <a:t>  </a:t>
            </a:r>
            <a:r>
              <a:rPr lang="en-US" b="1" i="1" dirty="0" err="1" smtClean="0"/>
              <a:t>oleh</a:t>
            </a:r>
            <a:r>
              <a:rPr lang="en-US" b="1" i="1" dirty="0" smtClean="0"/>
              <a:t> </a:t>
            </a:r>
            <a:r>
              <a:rPr lang="en-US" b="1" i="1" dirty="0" err="1" smtClean="0"/>
              <a:t>orang-orang</a:t>
            </a:r>
            <a:r>
              <a:rPr lang="en-US" b="1" i="1" dirty="0" smtClean="0"/>
              <a:t> </a:t>
            </a:r>
            <a:r>
              <a:rPr lang="en-US" b="1" i="1" dirty="0" err="1" smtClean="0"/>
              <a:t>india</a:t>
            </a:r>
            <a:r>
              <a:rPr lang="en-US" b="1" i="1" dirty="0" smtClean="0"/>
              <a:t>.</a:t>
            </a:r>
            <a:endParaRPr lang="en-US" dirty="0" smtClean="0"/>
          </a:p>
          <a:p>
            <a:pPr lvl="0"/>
            <a:r>
              <a:rPr lang="en-US" b="1" i="1" dirty="0" smtClean="0"/>
              <a:t>Daerah </a:t>
            </a:r>
            <a:r>
              <a:rPr lang="en-US" b="1" i="1" dirty="0" err="1" smtClean="0"/>
              <a:t>koloni</a:t>
            </a:r>
            <a:r>
              <a:rPr lang="en-US" b="1" i="1" dirty="0" smtClean="0"/>
              <a:t> </a:t>
            </a:r>
            <a:r>
              <a:rPr lang="en-US" b="1" i="1" dirty="0" err="1" smtClean="0"/>
              <a:t>ini</a:t>
            </a:r>
            <a:r>
              <a:rPr lang="en-US" b="1" i="1" dirty="0" smtClean="0"/>
              <a:t> </a:t>
            </a:r>
            <a:r>
              <a:rPr lang="en-US" b="1" i="1" dirty="0" err="1" smtClean="0"/>
              <a:t>menjadi</a:t>
            </a:r>
            <a:r>
              <a:rPr lang="en-US" b="1" i="1" dirty="0" smtClean="0"/>
              <a:t> </a:t>
            </a:r>
            <a:r>
              <a:rPr lang="en-US" b="1" i="1" dirty="0" err="1" smtClean="0"/>
              <a:t>pusat</a:t>
            </a:r>
            <a:r>
              <a:rPr lang="en-US" b="1" i="1" dirty="0" smtClean="0"/>
              <a:t> </a:t>
            </a:r>
            <a:r>
              <a:rPr lang="en-US" b="1" i="1" dirty="0" err="1" smtClean="0"/>
              <a:t>penyebaran</a:t>
            </a:r>
            <a:r>
              <a:rPr lang="en-US" b="1" i="1" dirty="0" smtClean="0"/>
              <a:t> </a:t>
            </a:r>
            <a:r>
              <a:rPr lang="en-US" b="1" i="1" dirty="0" err="1" smtClean="0"/>
              <a:t>budaya</a:t>
            </a:r>
            <a:r>
              <a:rPr lang="en-US" b="1" i="1" dirty="0" smtClean="0"/>
              <a:t> </a:t>
            </a:r>
            <a:r>
              <a:rPr lang="en-US" b="1" i="1" dirty="0" err="1" smtClean="0"/>
              <a:t>india</a:t>
            </a:r>
            <a:r>
              <a:rPr lang="en-US" b="1" i="1" dirty="0" smtClean="0"/>
              <a:t>.</a:t>
            </a:r>
            <a:endParaRPr lang="en-US" dirty="0" smtClean="0"/>
          </a:p>
          <a:p>
            <a:pPr lvl="0"/>
            <a:r>
              <a:rPr lang="en-US" b="1" i="1" dirty="0" err="1" smtClean="0"/>
              <a:t>Diduga</a:t>
            </a:r>
            <a:r>
              <a:rPr lang="en-US" b="1" i="1" dirty="0" smtClean="0"/>
              <a:t> </a:t>
            </a:r>
            <a:r>
              <a:rPr lang="en-US" b="1" i="1" dirty="0" err="1" smtClean="0"/>
              <a:t>kolinosasi</a:t>
            </a:r>
            <a:r>
              <a:rPr lang="en-US" b="1" i="1" dirty="0" smtClean="0"/>
              <a:t> </a:t>
            </a:r>
            <a:r>
              <a:rPr lang="en-US" b="1" i="1" dirty="0" err="1" smtClean="0"/>
              <a:t>tsb</a:t>
            </a:r>
            <a:r>
              <a:rPr lang="en-US" b="1" i="1" dirty="0" smtClean="0"/>
              <a:t> </a:t>
            </a:r>
            <a:r>
              <a:rPr lang="en-US" b="1" i="1" dirty="0" err="1" smtClean="0"/>
              <a:t>disetai</a:t>
            </a:r>
            <a:r>
              <a:rPr lang="en-US" b="1" i="1" dirty="0" smtClean="0"/>
              <a:t> </a:t>
            </a:r>
            <a:r>
              <a:rPr lang="en-US" b="1" i="1" dirty="0" err="1" smtClean="0"/>
              <a:t>dengan</a:t>
            </a:r>
            <a:r>
              <a:rPr lang="en-US" b="1" i="1" dirty="0" smtClean="0"/>
              <a:t> </a:t>
            </a:r>
            <a:r>
              <a:rPr lang="en-US" b="1" i="1" dirty="0" err="1" smtClean="0"/>
              <a:t>penaklukan</a:t>
            </a:r>
            <a:r>
              <a:rPr lang="en-US" b="1" i="1" dirty="0" smtClean="0"/>
              <a:t> (</a:t>
            </a:r>
            <a:r>
              <a:rPr lang="en-US" b="1" i="1" dirty="0" err="1" smtClean="0"/>
              <a:t>perang</a:t>
            </a:r>
            <a:r>
              <a:rPr lang="en-US" b="1" i="1" dirty="0" smtClean="0"/>
              <a:t>).</a:t>
            </a:r>
            <a:endParaRPr lang="en-US" dirty="0" smtClean="0"/>
          </a:p>
          <a:p>
            <a:pPr lvl="0"/>
            <a:r>
              <a:rPr lang="en-US" b="1" i="1" dirty="0" err="1" smtClean="0"/>
              <a:t>Peran</a:t>
            </a:r>
            <a:r>
              <a:rPr lang="en-US" b="1" i="1" dirty="0" smtClean="0"/>
              <a:t> </a:t>
            </a:r>
            <a:r>
              <a:rPr lang="en-US" b="1" i="1" dirty="0" err="1" smtClean="0"/>
              <a:t>utama</a:t>
            </a:r>
            <a:r>
              <a:rPr lang="en-US" b="1" i="1" dirty="0" smtClean="0"/>
              <a:t> </a:t>
            </a:r>
            <a:r>
              <a:rPr lang="en-US" b="1" i="1" dirty="0" err="1" smtClean="0"/>
              <a:t>dipegang</a:t>
            </a:r>
            <a:r>
              <a:rPr lang="en-US" b="1" i="1" dirty="0" smtClean="0"/>
              <a:t> </a:t>
            </a:r>
            <a:r>
              <a:rPr lang="en-US" b="1" i="1" dirty="0" err="1" smtClean="0"/>
              <a:t>oleh</a:t>
            </a:r>
            <a:r>
              <a:rPr lang="en-US" b="1" i="1" dirty="0" smtClean="0"/>
              <a:t> </a:t>
            </a:r>
            <a:r>
              <a:rPr lang="en-US" b="1" i="1" dirty="0" err="1" smtClean="0"/>
              <a:t>kalangan</a:t>
            </a:r>
            <a:r>
              <a:rPr lang="en-US" b="1" i="1" dirty="0" smtClean="0"/>
              <a:t> </a:t>
            </a:r>
            <a:r>
              <a:rPr lang="en-US" b="1" i="1" dirty="0" err="1" smtClean="0"/>
              <a:t>prajurit</a:t>
            </a:r>
            <a:r>
              <a:rPr lang="en-US" b="1" i="1" dirty="0" smtClean="0"/>
              <a:t> yang </a:t>
            </a:r>
            <a:r>
              <a:rPr lang="en-US" b="1" i="1" dirty="0" err="1" smtClean="0"/>
              <a:t>tergolong</a:t>
            </a:r>
            <a:r>
              <a:rPr lang="en-US" b="1" i="1" dirty="0" smtClean="0"/>
              <a:t> </a:t>
            </a:r>
            <a:r>
              <a:rPr lang="en-US" b="1" i="1" dirty="0" err="1" smtClean="0"/>
              <a:t>dalam</a:t>
            </a:r>
            <a:r>
              <a:rPr lang="en-US" b="1" i="1" dirty="0" smtClean="0"/>
              <a:t> </a:t>
            </a:r>
            <a:r>
              <a:rPr lang="en-US" b="1" i="1" dirty="0" err="1" smtClean="0"/>
              <a:t>kasta</a:t>
            </a:r>
            <a:r>
              <a:rPr lang="en-US" b="1" i="1" dirty="0" smtClean="0"/>
              <a:t> </a:t>
            </a:r>
            <a:r>
              <a:rPr lang="en-US" b="1" i="1" dirty="0" err="1" smtClean="0"/>
              <a:t>ksatria</a:t>
            </a:r>
            <a:endParaRPr lang="en-US" dirty="0"/>
          </a:p>
        </p:txBody>
      </p:sp>
      <p:pic>
        <p:nvPicPr>
          <p:cNvPr id="5" name="BLOGGER_PHOTO_ID_5442093207955280674" descr="http://2.bp.blogspot.com/_R82t-Gt7H8A/S4Yy8G69kyI/AAAAAAAAABg/i8-3-nGczVM/s320/bosch.jpg">
            <a:hlinkClick r:id="rId2"/>
          </p:cNvPr>
          <p:cNvPicPr/>
          <p:nvPr/>
        </p:nvPicPr>
        <p:blipFill>
          <a:blip r:embed="rId3"/>
          <a:srcRect/>
          <a:stretch>
            <a:fillRect/>
          </a:stretch>
        </p:blipFill>
        <p:spPr bwMode="auto">
          <a:xfrm>
            <a:off x="1828800" y="990600"/>
            <a:ext cx="1752600" cy="1833562"/>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bwMode="auto">
          <a:xfrm>
            <a:off x="5500694" y="3810000"/>
            <a:ext cx="3457582" cy="2762259"/>
          </a:xfrm>
          <a:prstGeom prst="rect">
            <a:avLst/>
          </a:prstGeom>
          <a:noFill/>
          <a:ln w="9525">
            <a:noFill/>
            <a:miter lim="800000"/>
            <a:headEnd/>
            <a:tailEnd/>
          </a:ln>
          <a:effectLst/>
        </p:spPr>
      </p:pic>
      <p:pic>
        <p:nvPicPr>
          <p:cNvPr id="7" name="Picture 3"/>
          <p:cNvPicPr>
            <a:picLocks noChangeAspect="1" noChangeArrowheads="1"/>
          </p:cNvPicPr>
          <p:nvPr/>
        </p:nvPicPr>
        <p:blipFill>
          <a:blip r:embed="rId5"/>
          <a:srcRect/>
          <a:stretch>
            <a:fillRect/>
          </a:stretch>
        </p:blipFill>
        <p:spPr bwMode="auto">
          <a:xfrm>
            <a:off x="5500694" y="990600"/>
            <a:ext cx="3452824" cy="2743200"/>
          </a:xfrm>
          <a:prstGeom prst="rect">
            <a:avLst/>
          </a:prstGeom>
          <a:noFill/>
          <a:ln w="9525">
            <a:noFill/>
            <a:miter lim="800000"/>
            <a:headEnd/>
            <a:tailEnd/>
          </a:ln>
          <a:effectLst/>
        </p:spPr>
      </p:pic>
      <p:sp>
        <p:nvSpPr>
          <p:cNvPr id="8" name="Title 1"/>
          <p:cNvSpPr>
            <a:spLocks noGrp="1"/>
          </p:cNvSpPr>
          <p:nvPr>
            <p:ph type="title"/>
          </p:nvPr>
        </p:nvSpPr>
        <p:spPr>
          <a:xfrm>
            <a:off x="1828800" y="152400"/>
            <a:ext cx="7162800" cy="762000"/>
          </a:xfrm>
          <a:solidFill>
            <a:srgbClr val="FFC000"/>
          </a:solidFill>
        </p:spPr>
        <p:txBody>
          <a:bodyPr>
            <a:noAutofit/>
          </a:bodyPr>
          <a:lstStyle/>
          <a:p>
            <a:r>
              <a:rPr lang="en-US" sz="4800" i="1" dirty="0" smtClean="0"/>
              <a:t> </a:t>
            </a:r>
            <a:r>
              <a:rPr lang="en-US" sz="4800" dirty="0" smtClean="0"/>
              <a:t/>
            </a:r>
            <a:br>
              <a:rPr lang="en-US" sz="4800" dirty="0" smtClean="0"/>
            </a:br>
            <a:r>
              <a:rPr lang="en-US" sz="3200" b="1" i="1" dirty="0" smtClean="0">
                <a:latin typeface="Bradley Hand ITC" pitchFamily="66" charset="0"/>
              </a:rPr>
              <a:t>TEORI KESATRIA – FDK BOSSCH.</a:t>
            </a:r>
            <a:r>
              <a:rPr lang="en-US" sz="4800" dirty="0" smtClean="0"/>
              <a:t/>
            </a:r>
            <a:br>
              <a:rPr lang="en-US" sz="4800" dirty="0" smtClean="0"/>
            </a:br>
            <a:endParaRPr lang="en-US" sz="4800" dirty="0">
              <a:latin typeface="Rosewood Std Regular" pitchFamily="50"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828800" y="228600"/>
            <a:ext cx="3962400" cy="6477000"/>
          </a:xfrm>
        </p:spPr>
        <p:txBody>
          <a:bodyPr>
            <a:noAutofit/>
          </a:bodyPr>
          <a:lstStyle/>
          <a:p>
            <a:endParaRPr lang="en-US" sz="2400" b="1" i="1" dirty="0" smtClean="0"/>
          </a:p>
          <a:p>
            <a:endParaRPr lang="en-US" sz="2400" b="1" i="1" dirty="0" smtClean="0"/>
          </a:p>
          <a:p>
            <a:pPr>
              <a:buNone/>
            </a:pPr>
            <a:r>
              <a:rPr lang="en-US" sz="2400" b="1" i="1" dirty="0" smtClean="0"/>
              <a:t>     </a:t>
            </a:r>
            <a:r>
              <a:rPr lang="en-US" sz="2400" b="1" i="1" dirty="0" err="1" smtClean="0"/>
              <a:t>Krom</a:t>
            </a:r>
            <a:r>
              <a:rPr lang="en-US" sz="2400" b="1" i="1" dirty="0" smtClean="0"/>
              <a:t> </a:t>
            </a:r>
            <a:r>
              <a:rPr lang="en-US" sz="2400" b="1" i="1" dirty="0" err="1" smtClean="0"/>
              <a:t>setuju</a:t>
            </a:r>
            <a:r>
              <a:rPr lang="en-US" sz="2400" b="1" i="1" dirty="0" smtClean="0"/>
              <a:t> </a:t>
            </a:r>
            <a:r>
              <a:rPr lang="en-US" sz="2400" b="1" i="1" dirty="0" err="1" smtClean="0"/>
              <a:t>dengan</a:t>
            </a:r>
            <a:r>
              <a:rPr lang="en-US" sz="2400" b="1" i="1" dirty="0" smtClean="0"/>
              <a:t> </a:t>
            </a:r>
            <a:r>
              <a:rPr lang="en-US" sz="2400" b="1" i="1" dirty="0" err="1" smtClean="0"/>
              <a:t>adanya</a:t>
            </a:r>
            <a:r>
              <a:rPr lang="en-US" sz="2400" b="1" i="1" dirty="0" smtClean="0"/>
              <a:t> </a:t>
            </a:r>
            <a:r>
              <a:rPr lang="en-US" sz="2400" b="1" i="1" dirty="0" err="1" smtClean="0"/>
              <a:t>kolonisasi</a:t>
            </a:r>
            <a:r>
              <a:rPr lang="en-US" sz="2400" b="1" i="1" dirty="0" smtClean="0"/>
              <a:t> </a:t>
            </a:r>
            <a:r>
              <a:rPr lang="en-US" sz="2400" b="1" i="1" dirty="0" err="1" smtClean="0"/>
              <a:t>sebagaimana</a:t>
            </a:r>
            <a:r>
              <a:rPr lang="en-US" sz="2400" b="1" i="1" dirty="0" smtClean="0"/>
              <a:t> </a:t>
            </a:r>
            <a:r>
              <a:rPr lang="en-US" sz="2400" b="1" i="1" dirty="0" err="1" smtClean="0"/>
              <a:t>dikemukakan</a:t>
            </a:r>
            <a:r>
              <a:rPr lang="en-US" sz="2400" b="1" i="1" dirty="0" smtClean="0"/>
              <a:t> </a:t>
            </a:r>
            <a:r>
              <a:rPr lang="en-US" sz="2400" b="1" i="1" dirty="0" err="1" smtClean="0"/>
              <a:t>bosch</a:t>
            </a:r>
            <a:r>
              <a:rPr lang="en-US" sz="2400" b="1" i="1" dirty="0" smtClean="0"/>
              <a:t>, </a:t>
            </a:r>
            <a:r>
              <a:rPr lang="en-US" sz="2400" b="1" i="1" dirty="0" err="1" smtClean="0"/>
              <a:t>namun</a:t>
            </a:r>
            <a:r>
              <a:rPr lang="en-US" sz="2400" b="1" i="1" dirty="0" smtClean="0"/>
              <a:t> </a:t>
            </a:r>
            <a:r>
              <a:rPr lang="en-US" sz="2400" b="1" i="1" dirty="0" err="1" smtClean="0"/>
              <a:t>krom</a:t>
            </a:r>
            <a:r>
              <a:rPr lang="en-US" sz="2400" b="1" i="1" dirty="0" smtClean="0"/>
              <a:t> </a:t>
            </a:r>
            <a:r>
              <a:rPr lang="en-US" sz="2400" b="1" i="1" dirty="0" err="1" smtClean="0"/>
              <a:t>lebih</a:t>
            </a:r>
            <a:r>
              <a:rPr lang="en-US" sz="2400" b="1" i="1" dirty="0" smtClean="0"/>
              <a:t> </a:t>
            </a:r>
            <a:r>
              <a:rPr lang="en-US" sz="2400" b="1" i="1" dirty="0" err="1" smtClean="0"/>
              <a:t>memberikan</a:t>
            </a:r>
            <a:r>
              <a:rPr lang="en-US" sz="2400" b="1" i="1" dirty="0" smtClean="0"/>
              <a:t> </a:t>
            </a:r>
            <a:r>
              <a:rPr lang="en-US" sz="2400" b="1" i="1" dirty="0" err="1" smtClean="0"/>
              <a:t>peran</a:t>
            </a:r>
            <a:r>
              <a:rPr lang="en-US" sz="2400" b="1" i="1" dirty="0" smtClean="0"/>
              <a:t> yang </a:t>
            </a:r>
            <a:r>
              <a:rPr lang="en-US" sz="2400" b="1" i="1" dirty="0" err="1" smtClean="0"/>
              <a:t>lebih</a:t>
            </a:r>
            <a:r>
              <a:rPr lang="en-US" sz="2400" b="1" i="1" dirty="0" smtClean="0"/>
              <a:t> </a:t>
            </a:r>
            <a:r>
              <a:rPr lang="en-US" sz="2400" b="1" i="1" dirty="0" err="1" smtClean="0"/>
              <a:t>kepada</a:t>
            </a:r>
            <a:r>
              <a:rPr lang="en-US" sz="2400" b="1" i="1" dirty="0" smtClean="0"/>
              <a:t> </a:t>
            </a:r>
            <a:r>
              <a:rPr lang="en-US" sz="2400" b="1" i="1" dirty="0" err="1" smtClean="0"/>
              <a:t>golongan</a:t>
            </a:r>
            <a:r>
              <a:rPr lang="en-US" sz="2400" b="1" i="1" dirty="0" smtClean="0"/>
              <a:t> </a:t>
            </a:r>
            <a:r>
              <a:rPr lang="en-US" sz="2400" b="1" i="1" dirty="0" err="1" smtClean="0"/>
              <a:t>pedagang</a:t>
            </a:r>
            <a:r>
              <a:rPr lang="en-US" sz="2400" b="1" i="1" dirty="0" smtClean="0"/>
              <a:t> </a:t>
            </a:r>
            <a:r>
              <a:rPr lang="en-US" sz="2400" b="1" i="1" dirty="0" err="1" smtClean="0"/>
              <a:t>dengan</a:t>
            </a:r>
            <a:r>
              <a:rPr lang="en-US" sz="2400" b="1" i="1" dirty="0" smtClean="0"/>
              <a:t> </a:t>
            </a:r>
            <a:r>
              <a:rPr lang="en-US" sz="2400" b="1" i="1" dirty="0" err="1" smtClean="0"/>
              <a:t>alasan</a:t>
            </a:r>
            <a:r>
              <a:rPr lang="en-US" sz="2400" b="1" i="1" dirty="0" smtClean="0"/>
              <a:t> </a:t>
            </a:r>
            <a:r>
              <a:rPr lang="en-US" sz="2400" b="1" i="1" dirty="0" err="1" smtClean="0"/>
              <a:t>bahwa</a:t>
            </a:r>
            <a:r>
              <a:rPr lang="en-US" sz="2400" b="1" i="1" dirty="0" smtClean="0"/>
              <a:t> </a:t>
            </a:r>
            <a:r>
              <a:rPr lang="en-US" sz="2400" b="1" i="1" dirty="0" err="1" smtClean="0"/>
              <a:t>golongan</a:t>
            </a:r>
            <a:r>
              <a:rPr lang="en-US" sz="2400" b="1" i="1" dirty="0" smtClean="0"/>
              <a:t> </a:t>
            </a:r>
            <a:r>
              <a:rPr lang="en-US" sz="2400" b="1" i="1" dirty="0" err="1" smtClean="0"/>
              <a:t>ksatria</a:t>
            </a:r>
            <a:r>
              <a:rPr lang="en-US" sz="2400" b="1" i="1" dirty="0" smtClean="0"/>
              <a:t> </a:t>
            </a:r>
            <a:r>
              <a:rPr lang="en-US" sz="2400" b="1" i="1" dirty="0" err="1" smtClean="0"/>
              <a:t>bukanlah</a:t>
            </a:r>
            <a:r>
              <a:rPr lang="en-US" sz="2400" b="1" i="1" dirty="0" smtClean="0"/>
              <a:t> </a:t>
            </a:r>
            <a:r>
              <a:rPr lang="en-US" sz="2400" b="1" i="1" dirty="0" err="1" smtClean="0"/>
              <a:t>golongan</a:t>
            </a:r>
            <a:r>
              <a:rPr lang="en-US" sz="2400" b="1" i="1" dirty="0" smtClean="0"/>
              <a:t> </a:t>
            </a:r>
            <a:r>
              <a:rPr lang="en-US" sz="2400" b="1" i="1" dirty="0" err="1" smtClean="0"/>
              <a:t>terbesar</a:t>
            </a:r>
            <a:r>
              <a:rPr lang="en-US" sz="2400" b="1" i="1" dirty="0" smtClean="0"/>
              <a:t> </a:t>
            </a:r>
            <a:r>
              <a:rPr lang="en-US" sz="2400" b="1" i="1" dirty="0" err="1" smtClean="0"/>
              <a:t>dari</a:t>
            </a:r>
            <a:r>
              <a:rPr lang="en-US" sz="2400" b="1" i="1" dirty="0" smtClean="0"/>
              <a:t> </a:t>
            </a:r>
            <a:r>
              <a:rPr lang="en-US" sz="2400" b="1" i="1" dirty="0" err="1" smtClean="0"/>
              <a:t>orang</a:t>
            </a:r>
            <a:r>
              <a:rPr lang="en-US" sz="2400" b="1" i="1" dirty="0" smtClean="0"/>
              <a:t> </a:t>
            </a:r>
            <a:r>
              <a:rPr lang="en-US" sz="2400" b="1" i="1" dirty="0" err="1" smtClean="0"/>
              <a:t>orang</a:t>
            </a:r>
            <a:r>
              <a:rPr lang="en-US" sz="2400" b="1" i="1" dirty="0" smtClean="0"/>
              <a:t> </a:t>
            </a:r>
            <a:r>
              <a:rPr lang="en-US" sz="2400" b="1" i="1" dirty="0" err="1" smtClean="0"/>
              <a:t>india</a:t>
            </a:r>
            <a:r>
              <a:rPr lang="en-US" sz="2400" b="1" i="1" dirty="0" smtClean="0"/>
              <a:t> yang </a:t>
            </a:r>
            <a:r>
              <a:rPr lang="en-US" sz="2400" b="1" i="1" dirty="0" err="1" smtClean="0"/>
              <a:t>datang</a:t>
            </a:r>
            <a:r>
              <a:rPr lang="en-US" sz="2400" b="1" i="1" dirty="0" smtClean="0"/>
              <a:t> </a:t>
            </a:r>
            <a:r>
              <a:rPr lang="en-US" sz="2400" b="1" i="1" dirty="0" err="1" smtClean="0"/>
              <a:t>ke</a:t>
            </a:r>
            <a:r>
              <a:rPr lang="en-US" sz="2400" b="1" i="1" dirty="0" smtClean="0"/>
              <a:t> </a:t>
            </a:r>
            <a:r>
              <a:rPr lang="en-US" sz="2400" b="1" i="1" dirty="0" err="1" smtClean="0"/>
              <a:t>indonesia</a:t>
            </a:r>
            <a:r>
              <a:rPr lang="en-US" sz="2400" b="1" i="1" dirty="0" smtClean="0"/>
              <a:t> </a:t>
            </a:r>
            <a:r>
              <a:rPr lang="en-US" sz="2400" b="1" i="1" dirty="0" err="1" smtClean="0"/>
              <a:t>meskipun</a:t>
            </a:r>
            <a:r>
              <a:rPr lang="en-US" sz="2400" b="1" i="1" dirty="0" smtClean="0"/>
              <a:t> </a:t>
            </a:r>
            <a:r>
              <a:rPr lang="en-US" sz="2400" b="1" i="1" dirty="0" err="1" smtClean="0"/>
              <a:t>terjadi</a:t>
            </a:r>
            <a:r>
              <a:rPr lang="en-US" sz="2400" b="1" i="1" dirty="0" smtClean="0"/>
              <a:t> </a:t>
            </a:r>
            <a:r>
              <a:rPr lang="en-US" sz="2400" b="1" i="1" dirty="0" err="1" smtClean="0"/>
              <a:t>kolonisasi</a:t>
            </a:r>
            <a:r>
              <a:rPr lang="en-US" sz="2400" b="1" i="1" dirty="0" smtClean="0"/>
              <a:t>.</a:t>
            </a:r>
            <a:endParaRPr lang="en-US" sz="2400" dirty="0" smtClean="0"/>
          </a:p>
        </p:txBody>
      </p:sp>
      <p:pic>
        <p:nvPicPr>
          <p:cNvPr id="6" name="BLOGGER_PHOTO_ID_5442090239207635730" descr="http://1.bp.blogspot.com/_R82t-Gt7H8A/S4YwPTeXexI/AAAAAAAAABQ/0MdPnBJr7cE/s320/krom.jpg">
            <a:hlinkClick r:id="rId2"/>
          </p:cNvPr>
          <p:cNvPicPr/>
          <p:nvPr/>
        </p:nvPicPr>
        <p:blipFill>
          <a:blip r:embed="rId3"/>
          <a:srcRect/>
          <a:stretch>
            <a:fillRect/>
          </a:stretch>
        </p:blipFill>
        <p:spPr bwMode="auto">
          <a:xfrm>
            <a:off x="6629400" y="1752600"/>
            <a:ext cx="1905000" cy="1905000"/>
          </a:xfrm>
          <a:prstGeom prst="ellipse">
            <a:avLst/>
          </a:prstGeom>
          <a:ln>
            <a:noFill/>
          </a:ln>
          <a:effectLst>
            <a:softEdge rad="112500"/>
          </a:effectLst>
        </p:spPr>
      </p:pic>
      <p:sp>
        <p:nvSpPr>
          <p:cNvPr id="7" name="Cloud Callout 6"/>
          <p:cNvSpPr/>
          <p:nvPr/>
        </p:nvSpPr>
        <p:spPr>
          <a:xfrm>
            <a:off x="5791200" y="228600"/>
            <a:ext cx="3124200" cy="12192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latin typeface="Bradley Hand ITC" pitchFamily="66" charset="0"/>
              </a:rPr>
              <a:t>TEORI  WAISYA  N.J. KROM.</a:t>
            </a:r>
            <a:endParaRPr lang="en-US" dirty="0"/>
          </a:p>
        </p:txBody>
      </p:sp>
      <p:sp>
        <p:nvSpPr>
          <p:cNvPr id="8" name="Rectangle 7"/>
          <p:cNvSpPr/>
          <p:nvPr/>
        </p:nvSpPr>
        <p:spPr>
          <a:xfrm>
            <a:off x="6096000" y="3810000"/>
            <a:ext cx="2895600" cy="2862322"/>
          </a:xfrm>
          <a:prstGeom prst="rect">
            <a:avLst/>
          </a:prstGeom>
        </p:spPr>
        <p:txBody>
          <a:bodyPr wrap="square">
            <a:spAutoFit/>
          </a:bodyPr>
          <a:lstStyle/>
          <a:p>
            <a:r>
              <a:rPr lang="en-US" b="1" i="1" dirty="0" err="1" smtClean="0"/>
              <a:t>Menurutnya</a:t>
            </a:r>
            <a:r>
              <a:rPr lang="en-US" b="1" i="1" dirty="0" smtClean="0"/>
              <a:t> </a:t>
            </a:r>
            <a:r>
              <a:rPr lang="en-US" b="1" i="1" dirty="0" err="1" smtClean="0"/>
              <a:t>golongan</a:t>
            </a:r>
            <a:r>
              <a:rPr lang="en-US" b="1" i="1" dirty="0" smtClean="0"/>
              <a:t> </a:t>
            </a:r>
            <a:r>
              <a:rPr lang="en-US" b="1" i="1" dirty="0" err="1" smtClean="0"/>
              <a:t>terbesar</a:t>
            </a:r>
            <a:r>
              <a:rPr lang="en-US" b="1" i="1" dirty="0" smtClean="0"/>
              <a:t> </a:t>
            </a:r>
            <a:r>
              <a:rPr lang="en-US" b="1" i="1" dirty="0" err="1" smtClean="0"/>
              <a:t>adalah</a:t>
            </a:r>
            <a:r>
              <a:rPr lang="en-US" b="1" i="1" dirty="0" smtClean="0"/>
              <a:t> </a:t>
            </a:r>
            <a:r>
              <a:rPr lang="en-US" b="1" i="1" dirty="0" err="1" smtClean="0"/>
              <a:t>golongan</a:t>
            </a:r>
            <a:r>
              <a:rPr lang="en-US" b="1" i="1" dirty="0" smtClean="0"/>
              <a:t> </a:t>
            </a:r>
            <a:r>
              <a:rPr lang="en-US" b="1" i="1" dirty="0" err="1" smtClean="0"/>
              <a:t>pedagang</a:t>
            </a:r>
            <a:r>
              <a:rPr lang="en-US" b="1" i="1" dirty="0" smtClean="0"/>
              <a:t>, </a:t>
            </a:r>
            <a:r>
              <a:rPr lang="en-US" b="1" i="1" dirty="0" err="1" smtClean="0"/>
              <a:t>karena</a:t>
            </a:r>
            <a:r>
              <a:rPr lang="en-US" b="1" i="1" dirty="0" smtClean="0"/>
              <a:t> </a:t>
            </a:r>
            <a:r>
              <a:rPr lang="en-US" b="1" i="1" dirty="0" err="1" smtClean="0"/>
              <a:t>mula</a:t>
            </a:r>
            <a:r>
              <a:rPr lang="en-US" b="1" i="1" dirty="0" smtClean="0"/>
              <a:t> –</a:t>
            </a:r>
            <a:r>
              <a:rPr lang="en-US" b="1" i="1" dirty="0" err="1" smtClean="0"/>
              <a:t>mula</a:t>
            </a:r>
            <a:r>
              <a:rPr lang="en-US" b="1" i="1" dirty="0" smtClean="0"/>
              <a:t> </a:t>
            </a:r>
            <a:r>
              <a:rPr lang="en-US" b="1" i="1" dirty="0" err="1" smtClean="0"/>
              <a:t>mereka</a:t>
            </a:r>
            <a:r>
              <a:rPr lang="en-US" b="1" i="1" dirty="0" smtClean="0"/>
              <a:t> </a:t>
            </a:r>
            <a:r>
              <a:rPr lang="en-US" b="1" i="1" dirty="0" err="1" smtClean="0"/>
              <a:t>datang</a:t>
            </a:r>
            <a:r>
              <a:rPr lang="en-US" b="1" i="1" dirty="0" smtClean="0"/>
              <a:t> </a:t>
            </a:r>
            <a:r>
              <a:rPr lang="en-US" b="1" i="1" dirty="0" err="1" smtClean="0"/>
              <a:t>untuk</a:t>
            </a:r>
            <a:r>
              <a:rPr lang="en-US" b="1" i="1" dirty="0" smtClean="0"/>
              <a:t> </a:t>
            </a:r>
            <a:r>
              <a:rPr lang="en-US" b="1" i="1" dirty="0" err="1" smtClean="0"/>
              <a:t>berdagang</a:t>
            </a:r>
            <a:r>
              <a:rPr lang="en-US" b="1" i="1" dirty="0" smtClean="0"/>
              <a:t> </a:t>
            </a:r>
            <a:r>
              <a:rPr lang="en-US" b="1" i="1" dirty="0" err="1" smtClean="0"/>
              <a:t>kemudian</a:t>
            </a:r>
            <a:r>
              <a:rPr lang="en-US" b="1" i="1" dirty="0" smtClean="0"/>
              <a:t> </a:t>
            </a:r>
            <a:r>
              <a:rPr lang="en-US" b="1" i="1" dirty="0" err="1" smtClean="0"/>
              <a:t>ada</a:t>
            </a:r>
            <a:r>
              <a:rPr lang="en-US" b="1" i="1" dirty="0" smtClean="0"/>
              <a:t> yang </a:t>
            </a:r>
            <a:r>
              <a:rPr lang="en-US" b="1" i="1" dirty="0" err="1" smtClean="0"/>
              <a:t>menetap</a:t>
            </a:r>
            <a:r>
              <a:rPr lang="en-US" b="1" i="1" dirty="0" smtClean="0"/>
              <a:t> </a:t>
            </a:r>
            <a:r>
              <a:rPr lang="en-US" b="1" i="1" dirty="0" err="1" smtClean="0"/>
              <a:t>dan</a:t>
            </a:r>
            <a:r>
              <a:rPr lang="en-US" b="1" i="1" dirty="0" smtClean="0"/>
              <a:t> </a:t>
            </a:r>
            <a:r>
              <a:rPr lang="en-US" b="1" i="1" dirty="0" err="1" smtClean="0"/>
              <a:t>melalukan</a:t>
            </a:r>
            <a:r>
              <a:rPr lang="en-US" b="1" i="1" dirty="0" smtClean="0"/>
              <a:t> </a:t>
            </a:r>
            <a:r>
              <a:rPr lang="en-US" b="1" i="1" dirty="0" err="1" smtClean="0"/>
              <a:t>perkawinan</a:t>
            </a:r>
            <a:r>
              <a:rPr lang="en-US" b="1" i="1" dirty="0" smtClean="0"/>
              <a:t> </a:t>
            </a:r>
            <a:r>
              <a:rPr lang="en-US" b="1" i="1" dirty="0" err="1" smtClean="0"/>
              <a:t>dengan</a:t>
            </a:r>
            <a:r>
              <a:rPr lang="en-US" b="1" i="1" dirty="0" smtClean="0"/>
              <a:t> </a:t>
            </a:r>
            <a:r>
              <a:rPr lang="en-US" b="1" i="1" dirty="0" err="1" smtClean="0"/>
              <a:t>wanita-wanita</a:t>
            </a:r>
            <a:r>
              <a:rPr lang="en-US" b="1" i="1" dirty="0" smtClean="0"/>
              <a:t> </a:t>
            </a:r>
            <a:r>
              <a:rPr lang="en-US" b="1" i="1" dirty="0" err="1" smtClean="0"/>
              <a:t>setempat</a:t>
            </a:r>
            <a:r>
              <a:rPr lang="en-US" b="1" i="1" dirty="0" smtClean="0"/>
              <a:t>. </a:t>
            </a:r>
            <a:endParaRPr lang="en-US" dirty="0"/>
          </a:p>
        </p:txBody>
      </p:sp>
      <p:sp>
        <p:nvSpPr>
          <p:cNvPr id="10" name="Right Arrow 9"/>
          <p:cNvSpPr/>
          <p:nvPr/>
        </p:nvSpPr>
        <p:spPr>
          <a:xfrm rot="2347479">
            <a:off x="5294522" y="25257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304800"/>
            <a:ext cx="7086600" cy="715962"/>
          </a:xfrm>
        </p:spPr>
        <p:style>
          <a:lnRef idx="0">
            <a:schemeClr val="accent2"/>
          </a:lnRef>
          <a:fillRef idx="3">
            <a:schemeClr val="accent2"/>
          </a:fillRef>
          <a:effectRef idx="3">
            <a:schemeClr val="accent2"/>
          </a:effectRef>
          <a:fontRef idx="minor">
            <a:schemeClr val="lt1"/>
          </a:fontRef>
        </p:style>
        <p:txBody>
          <a:bodyPr/>
          <a:lstStyle/>
          <a:p>
            <a:r>
              <a:rPr lang="en-US" dirty="0" smtClean="0">
                <a:latin typeface="Harrington" pitchFamily="82" charset="0"/>
              </a:rPr>
              <a:t>INDIKATOR</a:t>
            </a:r>
            <a:endParaRPr lang="en-US" dirty="0">
              <a:latin typeface="Harrington" pitchFamily="82" charset="0"/>
            </a:endParaRPr>
          </a:p>
        </p:txBody>
      </p:sp>
      <p:sp>
        <p:nvSpPr>
          <p:cNvPr id="3" name="Content Placeholder 2"/>
          <p:cNvSpPr>
            <a:spLocks noGrp="1"/>
          </p:cNvSpPr>
          <p:nvPr>
            <p:ph idx="1"/>
          </p:nvPr>
        </p:nvSpPr>
        <p:spPr>
          <a:xfrm>
            <a:off x="1905000" y="1143000"/>
            <a:ext cx="7086600" cy="5486400"/>
          </a:xfrm>
        </p:spPr>
        <p:style>
          <a:lnRef idx="0">
            <a:schemeClr val="accent1"/>
          </a:lnRef>
          <a:fillRef idx="3">
            <a:schemeClr val="accent1"/>
          </a:fillRef>
          <a:effectRef idx="3">
            <a:schemeClr val="accent1"/>
          </a:effectRef>
          <a:fontRef idx="minor">
            <a:schemeClr val="lt1"/>
          </a:fontRef>
        </p:style>
        <p:txBody>
          <a:bodyPr/>
          <a:lstStyle/>
          <a:p>
            <a:pPr marL="538163" lvl="0" indent="-538163">
              <a:buFont typeface="Wingdings" pitchFamily="2" charset="2"/>
              <a:buChar char="q"/>
            </a:pPr>
            <a:r>
              <a:rPr lang="id-ID" sz="2800" dirty="0" smtClean="0"/>
              <a:t>Mendiskripsikan Hipotesis tentang proses masuk dan berkembangnya agama dan kebudayaan Hindu-Buddha di kepulauan Indonesia.</a:t>
            </a:r>
            <a:endParaRPr lang="en-US" sz="2800" dirty="0" smtClean="0"/>
          </a:p>
          <a:p>
            <a:pPr marL="538163" lvl="0" indent="-538163">
              <a:buFont typeface="Wingdings" pitchFamily="2" charset="2"/>
              <a:buChar char="q"/>
            </a:pPr>
            <a:r>
              <a:rPr lang="id-ID" sz="2800" smtClean="0"/>
              <a:t>Menjelaskan </a:t>
            </a:r>
            <a:r>
              <a:rPr lang="id-ID" sz="2800" dirty="0" smtClean="0"/>
              <a:t>fakta-fakta tentang proses interaksi masyarakat di berbagai daerah dengan tradisi Hindu-Buddha di bidang agama, sosial, dan arsitektur</a:t>
            </a:r>
            <a:r>
              <a:rPr lang="en-US" sz="2800" dirty="0" smtClean="0"/>
              <a:t>.</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1066800"/>
            <a:ext cx="4343400" cy="5562600"/>
          </a:xfrm>
        </p:spPr>
        <p:txBody>
          <a:bodyPr>
            <a:normAutofit fontScale="47500" lnSpcReduction="20000"/>
          </a:bodyPr>
          <a:lstStyle/>
          <a:p>
            <a:endParaRPr lang="en-US" b="1" i="1" dirty="0" smtClean="0"/>
          </a:p>
          <a:p>
            <a:r>
              <a:rPr lang="en-US" sz="3800" b="1" i="1" dirty="0" err="1" smtClean="0"/>
              <a:t>Intinya</a:t>
            </a:r>
            <a:r>
              <a:rPr lang="en-US" sz="3800" b="1" i="1" dirty="0" smtClean="0"/>
              <a:t> </a:t>
            </a:r>
            <a:r>
              <a:rPr lang="en-US" sz="3800" b="1" i="1" dirty="0" err="1" smtClean="0"/>
              <a:t>mengatakan</a:t>
            </a:r>
            <a:r>
              <a:rPr lang="en-US" sz="3800" b="1" i="1" dirty="0" smtClean="0"/>
              <a:t> </a:t>
            </a:r>
            <a:r>
              <a:rPr lang="en-US" sz="3800" b="1" i="1" dirty="0" err="1" smtClean="0"/>
              <a:t>bahwa</a:t>
            </a:r>
            <a:r>
              <a:rPr lang="en-US" sz="3800" b="1" i="1" dirty="0" smtClean="0"/>
              <a:t> </a:t>
            </a:r>
            <a:r>
              <a:rPr lang="en-US" sz="3800" b="1" i="1" dirty="0" err="1" smtClean="0"/>
              <a:t>penyebaran</a:t>
            </a:r>
            <a:r>
              <a:rPr lang="en-US" sz="3800" b="1" i="1" dirty="0" smtClean="0"/>
              <a:t> agama </a:t>
            </a:r>
            <a:r>
              <a:rPr lang="en-US" sz="3800" b="1" i="1" dirty="0" err="1" smtClean="0"/>
              <a:t>dan</a:t>
            </a:r>
            <a:r>
              <a:rPr lang="en-US" sz="3800" b="1" i="1" dirty="0" smtClean="0"/>
              <a:t> </a:t>
            </a:r>
            <a:r>
              <a:rPr lang="en-US" sz="3800" b="1" i="1" dirty="0" err="1" smtClean="0"/>
              <a:t>kebudayaan</a:t>
            </a:r>
            <a:r>
              <a:rPr lang="en-US" sz="3800" b="1" i="1" dirty="0" smtClean="0"/>
              <a:t> </a:t>
            </a:r>
            <a:r>
              <a:rPr lang="en-US" sz="3800" b="1" i="1" dirty="0" err="1" smtClean="0"/>
              <a:t>india</a:t>
            </a:r>
            <a:r>
              <a:rPr lang="en-US" sz="3800" b="1" i="1" dirty="0" smtClean="0"/>
              <a:t> </a:t>
            </a:r>
            <a:r>
              <a:rPr lang="en-US" sz="3800" b="1" i="1" dirty="0" err="1" smtClean="0"/>
              <a:t>di</a:t>
            </a:r>
            <a:r>
              <a:rPr lang="en-US" sz="3800" b="1" i="1" dirty="0" smtClean="0"/>
              <a:t> </a:t>
            </a:r>
            <a:r>
              <a:rPr lang="en-US" sz="3800" b="1" i="1" dirty="0" err="1" smtClean="0"/>
              <a:t>indonesia</a:t>
            </a:r>
            <a:r>
              <a:rPr lang="en-US" sz="3800" b="1" i="1" dirty="0" smtClean="0"/>
              <a:t> </a:t>
            </a:r>
            <a:r>
              <a:rPr lang="en-US" sz="3800" b="1" i="1" dirty="0" err="1" smtClean="0"/>
              <a:t>dilakukan</a:t>
            </a:r>
            <a:r>
              <a:rPr lang="en-US" sz="3800" b="1" i="1" dirty="0" smtClean="0"/>
              <a:t> </a:t>
            </a:r>
            <a:r>
              <a:rPr lang="en-US" sz="3800" b="1" i="1" dirty="0" err="1" smtClean="0"/>
              <a:t>oleh</a:t>
            </a:r>
            <a:r>
              <a:rPr lang="en-US" sz="3800" b="1" i="1" dirty="0" smtClean="0"/>
              <a:t> </a:t>
            </a:r>
            <a:r>
              <a:rPr lang="en-US" sz="3800" b="1" i="1" dirty="0" err="1" smtClean="0"/>
              <a:t>golongan</a:t>
            </a:r>
            <a:r>
              <a:rPr lang="en-US" sz="3800" b="1" i="1" dirty="0" smtClean="0"/>
              <a:t> </a:t>
            </a:r>
            <a:r>
              <a:rPr lang="en-US" sz="3800" b="1" i="1" dirty="0" err="1" smtClean="0"/>
              <a:t>brahmana</a:t>
            </a:r>
            <a:r>
              <a:rPr lang="en-US" sz="3800" b="1" i="1" dirty="0" smtClean="0"/>
              <a:t>.</a:t>
            </a:r>
          </a:p>
          <a:p>
            <a:endParaRPr lang="en-US" sz="3800" dirty="0" smtClean="0"/>
          </a:p>
          <a:p>
            <a:pPr>
              <a:buNone/>
            </a:pPr>
            <a:endParaRPr lang="en-US" sz="3800" dirty="0" smtClean="0"/>
          </a:p>
          <a:p>
            <a:r>
              <a:rPr lang="en-US" sz="3800" b="1" i="1" dirty="0" smtClean="0"/>
              <a:t>Para </a:t>
            </a:r>
            <a:r>
              <a:rPr lang="en-US" sz="3800" b="1" i="1" dirty="0" err="1" smtClean="0"/>
              <a:t>brahmana</a:t>
            </a:r>
            <a:r>
              <a:rPr lang="en-US" sz="3800" b="1" i="1" dirty="0" smtClean="0"/>
              <a:t> </a:t>
            </a:r>
            <a:r>
              <a:rPr lang="en-US" sz="3800" b="1" i="1" dirty="0" err="1" smtClean="0"/>
              <a:t>datang</a:t>
            </a:r>
            <a:r>
              <a:rPr lang="en-US" sz="3800" b="1" i="1" dirty="0" smtClean="0"/>
              <a:t> </a:t>
            </a:r>
            <a:r>
              <a:rPr lang="en-US" sz="3800" b="1" i="1" dirty="0" err="1" smtClean="0"/>
              <a:t>atas</a:t>
            </a:r>
            <a:r>
              <a:rPr lang="en-US" sz="3800" b="1" i="1" dirty="0" smtClean="0"/>
              <a:t> </a:t>
            </a:r>
            <a:r>
              <a:rPr lang="en-US" sz="3800" b="1" i="1" dirty="0" err="1" smtClean="0"/>
              <a:t>undangan</a:t>
            </a:r>
            <a:r>
              <a:rPr lang="en-US" sz="3800" b="1" i="1" dirty="0" smtClean="0"/>
              <a:t> </a:t>
            </a:r>
            <a:r>
              <a:rPr lang="en-US" sz="3800" b="1" i="1" dirty="0" err="1" smtClean="0"/>
              <a:t>para</a:t>
            </a:r>
            <a:r>
              <a:rPr lang="en-US" sz="3800" b="1" i="1" dirty="0" smtClean="0"/>
              <a:t> </a:t>
            </a:r>
            <a:r>
              <a:rPr lang="en-US" sz="3800" b="1" i="1" dirty="0" err="1" smtClean="0"/>
              <a:t>penguasa</a:t>
            </a:r>
            <a:r>
              <a:rPr lang="en-US" sz="3800" b="1" i="1" dirty="0" smtClean="0"/>
              <a:t>, </a:t>
            </a:r>
            <a:r>
              <a:rPr lang="en-US" sz="3800" b="1" i="1" dirty="0" err="1" smtClean="0"/>
              <a:t>sehingga</a:t>
            </a:r>
            <a:r>
              <a:rPr lang="en-US" sz="3800" b="1" i="1" dirty="0" smtClean="0"/>
              <a:t> </a:t>
            </a:r>
            <a:r>
              <a:rPr lang="en-US" sz="3800" b="1" i="1" dirty="0" err="1" smtClean="0"/>
              <a:t>budaya</a:t>
            </a:r>
            <a:r>
              <a:rPr lang="en-US" sz="3800" b="1" i="1" dirty="0" smtClean="0"/>
              <a:t> yang </a:t>
            </a:r>
            <a:r>
              <a:rPr lang="en-US" sz="3800" b="1" i="1" dirty="0" err="1" smtClean="0"/>
              <a:t>dikembangkan</a:t>
            </a:r>
            <a:r>
              <a:rPr lang="en-US" sz="3800" b="1" i="1" dirty="0" smtClean="0"/>
              <a:t> </a:t>
            </a:r>
            <a:r>
              <a:rPr lang="en-US" sz="3800" b="1" i="1" dirty="0" err="1" smtClean="0"/>
              <a:t>dan</a:t>
            </a:r>
            <a:r>
              <a:rPr lang="en-US" sz="3800" b="1" i="1" dirty="0" smtClean="0"/>
              <a:t> </a:t>
            </a:r>
            <a:r>
              <a:rPr lang="en-US" sz="3800" b="1" i="1" dirty="0" err="1" smtClean="0"/>
              <a:t>diperkenalkan</a:t>
            </a:r>
            <a:r>
              <a:rPr lang="en-US" sz="3800" b="1" i="1" dirty="0" smtClean="0"/>
              <a:t> </a:t>
            </a:r>
            <a:r>
              <a:rPr lang="en-US" sz="3800" b="1" i="1" dirty="0" err="1" smtClean="0"/>
              <a:t>adalah</a:t>
            </a:r>
            <a:r>
              <a:rPr lang="en-US" sz="3800" b="1" i="1" dirty="0" smtClean="0"/>
              <a:t> </a:t>
            </a:r>
            <a:r>
              <a:rPr lang="en-US" sz="3800" b="1" i="1" dirty="0" err="1" smtClean="0"/>
              <a:t>budaya</a:t>
            </a:r>
            <a:r>
              <a:rPr lang="en-US" sz="3800" b="1" i="1" dirty="0" smtClean="0"/>
              <a:t> </a:t>
            </a:r>
            <a:r>
              <a:rPr lang="en-US" sz="3800" b="1" i="1" dirty="0" err="1" smtClean="0"/>
              <a:t>dari</a:t>
            </a:r>
            <a:r>
              <a:rPr lang="en-US" sz="3800" b="1" i="1" dirty="0" smtClean="0"/>
              <a:t> </a:t>
            </a:r>
            <a:r>
              <a:rPr lang="en-US" sz="3800" b="1" i="1" dirty="0" err="1" smtClean="0"/>
              <a:t>golongan</a:t>
            </a:r>
            <a:r>
              <a:rPr lang="en-US" sz="3800" b="1" i="1" dirty="0" smtClean="0"/>
              <a:t> </a:t>
            </a:r>
            <a:r>
              <a:rPr lang="en-US" sz="3800" b="1" i="1" dirty="0" err="1" smtClean="0"/>
              <a:t>brahmana</a:t>
            </a:r>
            <a:r>
              <a:rPr lang="en-US" sz="3800" b="1" i="1" dirty="0" smtClean="0"/>
              <a:t>. </a:t>
            </a:r>
            <a:r>
              <a:rPr lang="en-US" sz="3800" b="1" i="1" dirty="0" err="1" smtClean="0"/>
              <a:t>Pendapat</a:t>
            </a:r>
            <a:r>
              <a:rPr lang="en-US" sz="3800" b="1" i="1" dirty="0" smtClean="0"/>
              <a:t> </a:t>
            </a:r>
            <a:r>
              <a:rPr lang="en-US" sz="3800" b="1" i="1" dirty="0" err="1" smtClean="0"/>
              <a:t>ini</a:t>
            </a:r>
            <a:r>
              <a:rPr lang="en-US" sz="3800" b="1" i="1" dirty="0" smtClean="0"/>
              <a:t> </a:t>
            </a:r>
            <a:r>
              <a:rPr lang="en-US" sz="3800" b="1" i="1" dirty="0" err="1" smtClean="0"/>
              <a:t>dilandasi</a:t>
            </a:r>
            <a:r>
              <a:rPr lang="en-US" sz="3800" b="1" i="1" dirty="0" smtClean="0"/>
              <a:t> </a:t>
            </a:r>
            <a:r>
              <a:rPr lang="en-US" sz="3800" b="1" i="1" dirty="0" err="1" smtClean="0"/>
              <a:t>oleh</a:t>
            </a:r>
            <a:r>
              <a:rPr lang="en-US" sz="3800" b="1" i="1" dirty="0" smtClean="0"/>
              <a:t> </a:t>
            </a:r>
            <a:r>
              <a:rPr lang="en-US" sz="3800" b="1" i="1" dirty="0" err="1" smtClean="0"/>
              <a:t>kenyataan</a:t>
            </a:r>
            <a:r>
              <a:rPr lang="en-US" sz="3800" b="1" i="1" dirty="0" smtClean="0"/>
              <a:t> </a:t>
            </a:r>
            <a:r>
              <a:rPr lang="en-US" sz="3800" b="1" i="1" dirty="0" err="1" smtClean="0"/>
              <a:t>bahwa</a:t>
            </a:r>
            <a:r>
              <a:rPr lang="en-US" sz="3800" b="1" i="1" dirty="0" smtClean="0"/>
              <a:t>: </a:t>
            </a:r>
            <a:r>
              <a:rPr lang="en-US" sz="3800" b="1" i="1" dirty="0" err="1" smtClean="0"/>
              <a:t>ada</a:t>
            </a:r>
            <a:r>
              <a:rPr lang="en-US" sz="3800" b="1" i="1" dirty="0" smtClean="0"/>
              <a:t> </a:t>
            </a:r>
            <a:r>
              <a:rPr lang="en-US" sz="3800" b="1" i="1" dirty="0" err="1" smtClean="0"/>
              <a:t>hubungan</a:t>
            </a:r>
            <a:r>
              <a:rPr lang="en-US" sz="3800" b="1" i="1" dirty="0" smtClean="0"/>
              <a:t> </a:t>
            </a:r>
            <a:r>
              <a:rPr lang="en-US" sz="3800" b="1" i="1" dirty="0" err="1" smtClean="0"/>
              <a:t>dagang</a:t>
            </a:r>
            <a:r>
              <a:rPr lang="en-US" sz="3800" b="1" i="1" dirty="0" smtClean="0"/>
              <a:t> </a:t>
            </a:r>
            <a:r>
              <a:rPr lang="en-US" sz="3800" b="1" i="1" dirty="0" err="1" smtClean="0"/>
              <a:t>antara</a:t>
            </a:r>
            <a:r>
              <a:rPr lang="en-US" sz="3800" b="1" i="1" dirty="0" smtClean="0"/>
              <a:t> </a:t>
            </a:r>
            <a:r>
              <a:rPr lang="en-US" sz="3800" b="1" i="1" dirty="0" err="1" smtClean="0"/>
              <a:t>indonesia</a:t>
            </a:r>
            <a:r>
              <a:rPr lang="en-US" sz="3800" b="1" i="1" dirty="0" smtClean="0"/>
              <a:t>- </a:t>
            </a:r>
            <a:r>
              <a:rPr lang="en-US" sz="3800" b="1" i="1" dirty="0" err="1" smtClean="0"/>
              <a:t>india</a:t>
            </a:r>
            <a:r>
              <a:rPr lang="en-US" sz="3800" b="1" i="1" dirty="0" smtClean="0"/>
              <a:t>. </a:t>
            </a:r>
            <a:r>
              <a:rPr lang="en-US" sz="3800" b="1" i="1" dirty="0" err="1" smtClean="0"/>
              <a:t>Dalam</a:t>
            </a:r>
            <a:r>
              <a:rPr lang="en-US" sz="3800" b="1" i="1" dirty="0" smtClean="0"/>
              <a:t> </a:t>
            </a:r>
            <a:r>
              <a:rPr lang="en-US" sz="3800" b="1" i="1" dirty="0" err="1" smtClean="0"/>
              <a:t>hubungan</a:t>
            </a:r>
            <a:r>
              <a:rPr lang="en-US" sz="3800" b="1" i="1" dirty="0" smtClean="0"/>
              <a:t> </a:t>
            </a:r>
            <a:r>
              <a:rPr lang="en-US" sz="3800" b="1" i="1" dirty="0" err="1" smtClean="0"/>
              <a:t>ini</a:t>
            </a:r>
            <a:r>
              <a:rPr lang="en-US" sz="3800" b="1" i="1" dirty="0" smtClean="0"/>
              <a:t> </a:t>
            </a:r>
            <a:r>
              <a:rPr lang="en-US" sz="3800" b="1" i="1" dirty="0" err="1" smtClean="0"/>
              <a:t>tidak</a:t>
            </a:r>
            <a:r>
              <a:rPr lang="en-US" sz="3800" b="1" i="1" dirty="0" smtClean="0"/>
              <a:t> </a:t>
            </a:r>
            <a:r>
              <a:rPr lang="en-US" sz="3800" b="1" i="1" dirty="0" err="1" smtClean="0"/>
              <a:t>hanya</a:t>
            </a:r>
            <a:r>
              <a:rPr lang="en-US" sz="3800" b="1" i="1" dirty="0" smtClean="0"/>
              <a:t> </a:t>
            </a:r>
            <a:r>
              <a:rPr lang="en-US" sz="3800" b="1" i="1" dirty="0" err="1" smtClean="0"/>
              <a:t>orang</a:t>
            </a:r>
            <a:r>
              <a:rPr lang="en-US" sz="3800" b="1" i="1" dirty="0" smtClean="0"/>
              <a:t> </a:t>
            </a:r>
            <a:r>
              <a:rPr lang="en-US" sz="3800" b="1" i="1" dirty="0" err="1" smtClean="0"/>
              <a:t>india</a:t>
            </a:r>
            <a:r>
              <a:rPr lang="en-US" sz="3800" b="1" i="1" dirty="0" smtClean="0"/>
              <a:t> yang </a:t>
            </a:r>
            <a:r>
              <a:rPr lang="en-US" sz="3800" b="1" i="1" dirty="0" err="1" smtClean="0"/>
              <a:t>datang</a:t>
            </a:r>
            <a:r>
              <a:rPr lang="en-US" sz="3800" b="1" i="1" dirty="0" smtClean="0"/>
              <a:t> </a:t>
            </a:r>
            <a:r>
              <a:rPr lang="en-US" sz="3800" b="1" i="1" dirty="0" err="1" smtClean="0"/>
              <a:t>ke</a:t>
            </a:r>
            <a:r>
              <a:rPr lang="en-US" sz="3800" b="1" i="1" dirty="0" smtClean="0"/>
              <a:t> </a:t>
            </a:r>
            <a:r>
              <a:rPr lang="en-US" sz="3800" b="1" i="1" dirty="0" err="1" smtClean="0"/>
              <a:t>indonesia</a:t>
            </a:r>
            <a:r>
              <a:rPr lang="en-US" sz="3800" b="1" i="1" dirty="0" smtClean="0"/>
              <a:t> </a:t>
            </a:r>
            <a:r>
              <a:rPr lang="en-US" sz="3800" b="1" i="1" dirty="0" err="1" smtClean="0"/>
              <a:t>namun</a:t>
            </a:r>
            <a:r>
              <a:rPr lang="en-US" sz="3800" b="1" i="1" dirty="0" smtClean="0"/>
              <a:t> </a:t>
            </a:r>
            <a:r>
              <a:rPr lang="en-US" sz="3800" b="1" i="1" dirty="0" err="1" smtClean="0"/>
              <a:t>sebaliknya</a:t>
            </a:r>
            <a:r>
              <a:rPr lang="en-US" sz="3800" b="1" i="1" dirty="0" smtClean="0"/>
              <a:t> </a:t>
            </a:r>
            <a:r>
              <a:rPr lang="en-US" sz="3800" b="1" i="1" dirty="0" err="1" smtClean="0"/>
              <a:t>juga</a:t>
            </a:r>
            <a:r>
              <a:rPr lang="en-US" sz="3800" b="1" i="1" dirty="0" smtClean="0"/>
              <a:t>. </a:t>
            </a:r>
            <a:r>
              <a:rPr lang="en-US" sz="3800" b="1" i="1" dirty="0" err="1" smtClean="0"/>
              <a:t>Karena</a:t>
            </a:r>
            <a:r>
              <a:rPr lang="en-US" sz="3800" b="1" i="1" dirty="0" smtClean="0"/>
              <a:t> </a:t>
            </a:r>
            <a:r>
              <a:rPr lang="en-US" sz="3800" b="1" i="1" dirty="0" err="1" smtClean="0"/>
              <a:t>ketertarikan</a:t>
            </a:r>
            <a:r>
              <a:rPr lang="en-US" sz="3800" b="1" i="1" dirty="0" smtClean="0"/>
              <a:t> </a:t>
            </a:r>
            <a:r>
              <a:rPr lang="en-US" sz="3800" b="1" i="1" dirty="0" err="1" smtClean="0"/>
              <a:t>dengan</a:t>
            </a:r>
            <a:r>
              <a:rPr lang="en-US" sz="3800" b="1" i="1" dirty="0" smtClean="0"/>
              <a:t> </a:t>
            </a:r>
            <a:r>
              <a:rPr lang="en-US" sz="3800" b="1" i="1" dirty="0" err="1" smtClean="0"/>
              <a:t>budaya</a:t>
            </a:r>
            <a:r>
              <a:rPr lang="en-US" sz="3800" b="1" i="1" dirty="0" smtClean="0"/>
              <a:t> </a:t>
            </a:r>
            <a:r>
              <a:rPr lang="en-US" sz="3800" b="1" i="1" dirty="0" err="1" smtClean="0"/>
              <a:t>india</a:t>
            </a:r>
            <a:r>
              <a:rPr lang="en-US" sz="3800" b="1" i="1" dirty="0" smtClean="0"/>
              <a:t> </a:t>
            </a:r>
            <a:r>
              <a:rPr lang="en-US" sz="3800" b="1" i="1" dirty="0" err="1" smtClean="0"/>
              <a:t>orang-orang</a:t>
            </a:r>
            <a:r>
              <a:rPr lang="en-US" sz="3800" b="1" i="1" dirty="0" smtClean="0"/>
              <a:t> </a:t>
            </a:r>
            <a:r>
              <a:rPr lang="en-US" sz="3800" b="1" i="1" dirty="0" err="1" smtClean="0"/>
              <a:t>indonesia</a:t>
            </a:r>
            <a:r>
              <a:rPr lang="en-US" sz="3800" b="1" i="1" dirty="0" smtClean="0"/>
              <a:t> </a:t>
            </a:r>
            <a:r>
              <a:rPr lang="en-US" sz="3800" b="1" i="1" dirty="0" err="1" smtClean="0"/>
              <a:t>lalu</a:t>
            </a:r>
            <a:r>
              <a:rPr lang="en-US" sz="3800" b="1" i="1" dirty="0" smtClean="0"/>
              <a:t> </a:t>
            </a:r>
            <a:r>
              <a:rPr lang="en-US" sz="3800" b="1" i="1" dirty="0" err="1" smtClean="0"/>
              <a:t>mengundang</a:t>
            </a:r>
            <a:r>
              <a:rPr lang="en-US" sz="3800" b="1" i="1" dirty="0" smtClean="0"/>
              <a:t>  </a:t>
            </a:r>
            <a:r>
              <a:rPr lang="en-US" sz="3800" b="1" i="1" dirty="0" err="1" smtClean="0"/>
              <a:t>para</a:t>
            </a:r>
            <a:r>
              <a:rPr lang="en-US" sz="3800" b="1" i="1" dirty="0" smtClean="0"/>
              <a:t> </a:t>
            </a:r>
            <a:r>
              <a:rPr lang="en-US" sz="3800" b="1" i="1" dirty="0" err="1" smtClean="0"/>
              <a:t>brahmana</a:t>
            </a:r>
            <a:r>
              <a:rPr lang="en-US" sz="3800" b="1" i="1" dirty="0" smtClean="0"/>
              <a:t>.</a:t>
            </a:r>
            <a:endParaRPr lang="en-US" sz="3800" dirty="0" smtClean="0"/>
          </a:p>
          <a:p>
            <a:endParaRPr lang="en-US" dirty="0"/>
          </a:p>
        </p:txBody>
      </p:sp>
      <p:pic>
        <p:nvPicPr>
          <p:cNvPr id="5" name="Picture 2"/>
          <p:cNvPicPr>
            <a:picLocks noChangeAspect="1" noChangeArrowheads="1"/>
          </p:cNvPicPr>
          <p:nvPr/>
        </p:nvPicPr>
        <p:blipFill>
          <a:blip r:embed="rId2"/>
          <a:srcRect/>
          <a:stretch>
            <a:fillRect/>
          </a:stretch>
        </p:blipFill>
        <p:spPr bwMode="auto">
          <a:xfrm>
            <a:off x="6324600" y="3733800"/>
            <a:ext cx="2667000" cy="2286000"/>
          </a:xfrm>
          <a:prstGeom prst="rect">
            <a:avLst/>
          </a:prstGeom>
          <a:noFill/>
          <a:ln w="9525">
            <a:noFill/>
            <a:miter lim="800000"/>
            <a:headEnd/>
            <a:tailEnd/>
          </a:ln>
          <a:effectLst/>
        </p:spPr>
      </p:pic>
      <p:sp>
        <p:nvSpPr>
          <p:cNvPr id="6" name="Title 1"/>
          <p:cNvSpPr>
            <a:spLocks noGrp="1"/>
          </p:cNvSpPr>
          <p:nvPr>
            <p:ph type="title"/>
          </p:nvPr>
        </p:nvSpPr>
        <p:spPr>
          <a:xfrm>
            <a:off x="1981200" y="274638"/>
            <a:ext cx="6705600" cy="715962"/>
          </a:xfrm>
        </p:spPr>
        <p:txBody>
          <a:bodyPr>
            <a:normAutofit fontScale="90000"/>
          </a:bodyPr>
          <a:lstStyle/>
          <a:p>
            <a:r>
              <a:rPr lang="en-US" i="1" dirty="0" smtClean="0"/>
              <a:t/>
            </a:r>
            <a:br>
              <a:rPr lang="en-US" i="1" dirty="0" smtClean="0"/>
            </a:br>
            <a:r>
              <a:rPr lang="en-US" sz="3600" i="1" dirty="0" smtClean="0"/>
              <a:t>TEORI BRAHMANA – VAN LEUR.</a:t>
            </a:r>
            <a:r>
              <a:rPr lang="en-US" dirty="0" smtClean="0"/>
              <a:t/>
            </a:r>
            <a:br>
              <a:rPr lang="en-US" dirty="0" smtClean="0"/>
            </a:br>
            <a:endParaRPr lang="en-US" dirty="0"/>
          </a:p>
        </p:txBody>
      </p:sp>
      <p:pic>
        <p:nvPicPr>
          <p:cNvPr id="1026" name="Picture 2" descr="C:\Documents and Settings\acer\My Documents\Downloads\images.jpeg"/>
          <p:cNvPicPr>
            <a:picLocks noChangeAspect="1" noChangeArrowheads="1"/>
          </p:cNvPicPr>
          <p:nvPr/>
        </p:nvPicPr>
        <p:blipFill>
          <a:blip r:embed="rId3"/>
          <a:srcRect/>
          <a:stretch>
            <a:fillRect/>
          </a:stretch>
        </p:blipFill>
        <p:spPr bwMode="auto">
          <a:xfrm>
            <a:off x="6324600" y="1447800"/>
            <a:ext cx="2666999" cy="2057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990600"/>
            <a:ext cx="7162800" cy="5715000"/>
          </a:xfrm>
        </p:spPr>
        <p:style>
          <a:lnRef idx="0">
            <a:schemeClr val="dk1"/>
          </a:lnRef>
          <a:fillRef idx="3">
            <a:schemeClr val="dk1"/>
          </a:fillRef>
          <a:effectRef idx="3">
            <a:schemeClr val="dk1"/>
          </a:effectRef>
          <a:fontRef idx="minor">
            <a:schemeClr val="lt1"/>
          </a:fontRef>
        </p:style>
        <p:txBody>
          <a:bodyPr>
            <a:normAutofit fontScale="70000" lnSpcReduction="20000"/>
          </a:bodyPr>
          <a:lstStyle/>
          <a:p>
            <a:endParaRPr lang="en-US" b="1" i="1" dirty="0" smtClean="0"/>
          </a:p>
          <a:p>
            <a:r>
              <a:rPr lang="en-US" b="1" i="1" dirty="0" smtClean="0"/>
              <a:t>VAN LEUR </a:t>
            </a:r>
            <a:r>
              <a:rPr lang="en-US" b="1" i="1" u="sng" dirty="0" smtClean="0"/>
              <a:t>TIDAK SETUJU DENGAN TEORI KSATRIA DAN WAISYA DENGAN</a:t>
            </a:r>
            <a:r>
              <a:rPr lang="en-US" b="1" i="1" dirty="0" smtClean="0"/>
              <a:t> ALASAN :</a:t>
            </a:r>
            <a:endParaRPr lang="en-US" dirty="0" smtClean="0"/>
          </a:p>
          <a:p>
            <a:pPr>
              <a:buNone/>
            </a:pPr>
            <a:r>
              <a:rPr lang="en-US" b="1" i="1" dirty="0" smtClean="0"/>
              <a:t> </a:t>
            </a:r>
            <a:endParaRPr lang="en-US" dirty="0" smtClean="0"/>
          </a:p>
          <a:p>
            <a:r>
              <a:rPr lang="en-US" b="1" i="1" dirty="0" smtClean="0"/>
              <a:t>VAN LEUR TIDAK SEPENDAPAT TELAH TERJADI KOLONISASI KARENA TIDAK DITEMUKAN BUKTI ATAU CATATAN TERTULIS YANG MENYATAKANNYA (PRASASTI), BAIK DI INDONESIA MAUPUN DI INDIA.</a:t>
            </a:r>
            <a:endParaRPr lang="en-US" dirty="0" smtClean="0"/>
          </a:p>
          <a:p>
            <a:pPr>
              <a:buNone/>
            </a:pPr>
            <a:endParaRPr lang="en-US" dirty="0" smtClean="0"/>
          </a:p>
          <a:p>
            <a:r>
              <a:rPr lang="en-US" b="1" i="1" dirty="0" smtClean="0"/>
              <a:t>KALAU TERJADI KOLONISASI MAKA AKAN DISARTAI PEMINDAHAN SEGALA UNSUR MASYARAKAT DI INDIA KE INDONESIA SEPERTI SISTEM KASTA, KERAJINAN, BENTUK BANGUNAN, BAHASA, TATA KOTA DAN PERGAULAN. HAL ITU TIDAK TERJADI, YANG ADA DAN TERJADI DI INDIA DAPAT BERBEDA DAN TIDAK SELALU SAMA DENGAN YANG TERJADI/TERDAPAT / DI INDONESIA MIS. BENTUK CANDI DI INDONESIA TIDAK SAMA DENGAN YANG DI INDIA ( ARSITEKTURNYA)</a:t>
            </a:r>
            <a:endParaRPr lang="en-US" dirty="0" smtClean="0"/>
          </a:p>
          <a:p>
            <a:endParaRPr lang="en-US" dirty="0"/>
          </a:p>
        </p:txBody>
      </p:sp>
      <p:sp>
        <p:nvSpPr>
          <p:cNvPr id="5" name="Title 1"/>
          <p:cNvSpPr>
            <a:spLocks noGrp="1"/>
          </p:cNvSpPr>
          <p:nvPr>
            <p:ph type="title"/>
          </p:nvPr>
        </p:nvSpPr>
        <p:spPr>
          <a:xfrm>
            <a:off x="1828800" y="152400"/>
            <a:ext cx="7162800" cy="762000"/>
          </a:xfrm>
        </p:spPr>
        <p:style>
          <a:lnRef idx="3">
            <a:schemeClr val="lt1"/>
          </a:lnRef>
          <a:fillRef idx="1">
            <a:schemeClr val="dk1"/>
          </a:fillRef>
          <a:effectRef idx="1">
            <a:schemeClr val="dk1"/>
          </a:effectRef>
          <a:fontRef idx="minor">
            <a:schemeClr val="lt1"/>
          </a:fontRef>
        </p:style>
        <p:txBody>
          <a:bodyPr>
            <a:normAutofit/>
          </a:bodyPr>
          <a:lstStyle/>
          <a:p>
            <a:r>
              <a:rPr lang="en-US" dirty="0" err="1" smtClean="0">
                <a:solidFill>
                  <a:srgbClr val="FF0000"/>
                </a:solidFill>
                <a:latin typeface="Vladimir Script" pitchFamily="66" charset="0"/>
              </a:rPr>
              <a:t>Lanjutan</a:t>
            </a:r>
            <a:endParaRPr lang="en-US" dirty="0">
              <a:solidFill>
                <a:srgbClr val="FF0000"/>
              </a:solidFill>
              <a:latin typeface="Vladimir Script" pitchFamily="66"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162800" cy="792162"/>
          </a:xfrm>
        </p:spPr>
        <p:style>
          <a:lnRef idx="3">
            <a:schemeClr val="lt1"/>
          </a:lnRef>
          <a:fillRef idx="1">
            <a:schemeClr val="dk1"/>
          </a:fillRef>
          <a:effectRef idx="1">
            <a:schemeClr val="dk1"/>
          </a:effectRef>
          <a:fontRef idx="minor">
            <a:schemeClr val="lt1"/>
          </a:fontRef>
        </p:style>
        <p:txBody>
          <a:bodyPr/>
          <a:lstStyle/>
          <a:p>
            <a:r>
              <a:rPr lang="en-US" sz="3600" dirty="0" err="1" smtClean="0"/>
              <a:t>Teori</a:t>
            </a:r>
            <a:r>
              <a:rPr lang="en-US" sz="3600" dirty="0" smtClean="0"/>
              <a:t> </a:t>
            </a:r>
            <a:r>
              <a:rPr lang="en-US" sz="3600" dirty="0" err="1" smtClean="0"/>
              <a:t>Sudra</a:t>
            </a:r>
            <a:endParaRPr lang="en-US" sz="3600" dirty="0"/>
          </a:p>
        </p:txBody>
      </p:sp>
      <p:sp>
        <p:nvSpPr>
          <p:cNvPr id="4" name="Content Placeholder 2"/>
          <p:cNvSpPr>
            <a:spLocks noGrp="1"/>
          </p:cNvSpPr>
          <p:nvPr>
            <p:ph idx="1"/>
          </p:nvPr>
        </p:nvSpPr>
        <p:spPr>
          <a:xfrm>
            <a:off x="1828800" y="1143000"/>
            <a:ext cx="7162800" cy="5562600"/>
          </a:xfrm>
        </p:spPr>
        <p:style>
          <a:lnRef idx="0">
            <a:schemeClr val="dk1"/>
          </a:lnRef>
          <a:fillRef idx="3">
            <a:schemeClr val="dk1"/>
          </a:fillRef>
          <a:effectRef idx="3">
            <a:schemeClr val="dk1"/>
          </a:effectRef>
          <a:fontRef idx="minor">
            <a:schemeClr val="lt1"/>
          </a:fontRef>
        </p:style>
        <p:txBody>
          <a:bodyPr>
            <a:normAutofit fontScale="92500" lnSpcReduction="10000"/>
          </a:bodyPr>
          <a:lstStyle/>
          <a:p>
            <a:pPr>
              <a:buNone/>
            </a:pPr>
            <a:endParaRPr lang="en-US" dirty="0" smtClean="0"/>
          </a:p>
          <a:p>
            <a:pPr>
              <a:buNone/>
            </a:pPr>
            <a:r>
              <a:rPr lang="en-US" dirty="0" smtClean="0"/>
              <a:t>    Von van Faber </a:t>
            </a:r>
            <a:r>
              <a:rPr lang="en-US" dirty="0" err="1" smtClean="0"/>
              <a:t>mengungkapkan</a:t>
            </a:r>
            <a:r>
              <a:rPr lang="en-US" dirty="0" smtClean="0"/>
              <a:t> </a:t>
            </a:r>
            <a:r>
              <a:rPr lang="en-US" dirty="0" err="1" smtClean="0"/>
              <a:t>bahwa</a:t>
            </a:r>
            <a:r>
              <a:rPr lang="en-US" dirty="0" smtClean="0"/>
              <a:t> </a:t>
            </a:r>
            <a:r>
              <a:rPr lang="en-US" dirty="0" err="1" smtClean="0"/>
              <a:t>peperangan</a:t>
            </a:r>
            <a:r>
              <a:rPr lang="en-US" dirty="0" smtClean="0"/>
              <a:t> yang </a:t>
            </a:r>
            <a:r>
              <a:rPr lang="en-US" dirty="0" err="1" smtClean="0"/>
              <a:t>tejadi</a:t>
            </a:r>
            <a:r>
              <a:rPr lang="en-US" dirty="0" smtClean="0"/>
              <a:t> </a:t>
            </a:r>
            <a:r>
              <a:rPr lang="en-US" dirty="0" err="1" smtClean="0"/>
              <a:t>di</a:t>
            </a:r>
            <a:r>
              <a:rPr lang="en-US" dirty="0" smtClean="0"/>
              <a:t> India </a:t>
            </a:r>
            <a:r>
              <a:rPr lang="en-US" dirty="0" err="1" smtClean="0"/>
              <a:t>telah</a:t>
            </a:r>
            <a:r>
              <a:rPr lang="en-US" dirty="0" smtClean="0"/>
              <a:t> </a:t>
            </a:r>
            <a:r>
              <a:rPr lang="en-US" dirty="0" err="1" smtClean="0"/>
              <a:t>menyebabkan</a:t>
            </a:r>
            <a:r>
              <a:rPr lang="en-US" dirty="0" smtClean="0"/>
              <a:t> </a:t>
            </a:r>
            <a:r>
              <a:rPr lang="en-US" dirty="0" err="1" smtClean="0"/>
              <a:t>golongan</a:t>
            </a:r>
            <a:r>
              <a:rPr lang="en-US" dirty="0" smtClean="0"/>
              <a:t> </a:t>
            </a:r>
            <a:r>
              <a:rPr lang="en-US" dirty="0" err="1" smtClean="0"/>
              <a:t>sudra</a:t>
            </a:r>
            <a:r>
              <a:rPr lang="en-US" dirty="0" smtClean="0"/>
              <a:t> </a:t>
            </a:r>
            <a:r>
              <a:rPr lang="en-US" dirty="0" err="1" smtClean="0"/>
              <a:t>menjadi</a:t>
            </a:r>
            <a:r>
              <a:rPr lang="en-US" dirty="0" smtClean="0"/>
              <a:t> </a:t>
            </a:r>
            <a:r>
              <a:rPr lang="en-US" dirty="0" err="1" smtClean="0"/>
              <a:t>orang</a:t>
            </a:r>
            <a:r>
              <a:rPr lang="en-US" dirty="0" smtClean="0"/>
              <a:t> </a:t>
            </a:r>
            <a:r>
              <a:rPr lang="en-US" dirty="0" err="1" smtClean="0"/>
              <a:t>buangan</a:t>
            </a:r>
            <a:r>
              <a:rPr lang="en-US" dirty="0" smtClean="0"/>
              <a:t>. </a:t>
            </a:r>
          </a:p>
          <a:p>
            <a:pPr>
              <a:buNone/>
            </a:pPr>
            <a:endParaRPr lang="en-US" dirty="0" smtClean="0"/>
          </a:p>
          <a:p>
            <a:pPr>
              <a:buNone/>
            </a:pPr>
            <a:r>
              <a:rPr lang="en-US" dirty="0" smtClean="0"/>
              <a:t>    </a:t>
            </a:r>
            <a:r>
              <a:rPr lang="en-US" dirty="0" err="1" smtClean="0"/>
              <a:t>Mereka</a:t>
            </a:r>
            <a:r>
              <a:rPr lang="en-US" dirty="0" smtClean="0"/>
              <a:t> </a:t>
            </a:r>
            <a:r>
              <a:rPr lang="en-US" dirty="0" err="1" smtClean="0"/>
              <a:t>kemudian</a:t>
            </a:r>
            <a:r>
              <a:rPr lang="en-US" dirty="0" smtClean="0"/>
              <a:t> </a:t>
            </a:r>
            <a:r>
              <a:rPr lang="en-US" dirty="0" err="1" smtClean="0"/>
              <a:t>meninggalkan</a:t>
            </a:r>
            <a:r>
              <a:rPr lang="en-US" dirty="0" smtClean="0"/>
              <a:t> India </a:t>
            </a:r>
            <a:r>
              <a:rPr lang="en-US" dirty="0" err="1" smtClean="0"/>
              <a:t>dengan</a:t>
            </a:r>
            <a:r>
              <a:rPr lang="en-US" dirty="0" smtClean="0"/>
              <a:t> </a:t>
            </a:r>
            <a:r>
              <a:rPr lang="en-US" dirty="0" err="1" smtClean="0"/>
              <a:t>mengikuti</a:t>
            </a:r>
            <a:r>
              <a:rPr lang="en-US" dirty="0" smtClean="0"/>
              <a:t> </a:t>
            </a:r>
            <a:r>
              <a:rPr lang="en-US" dirty="0" err="1" smtClean="0"/>
              <a:t>kaum</a:t>
            </a:r>
            <a:r>
              <a:rPr lang="en-US" dirty="0" smtClean="0"/>
              <a:t> </a:t>
            </a:r>
            <a:r>
              <a:rPr lang="en-US" dirty="0" err="1" smtClean="0"/>
              <a:t>waisya</a:t>
            </a:r>
            <a:r>
              <a:rPr lang="en-US" dirty="0" smtClean="0"/>
              <a:t>. </a:t>
            </a:r>
            <a:r>
              <a:rPr lang="en-US" dirty="0" err="1" smtClean="0"/>
              <a:t>Dengan</a:t>
            </a:r>
            <a:r>
              <a:rPr lang="en-US" dirty="0" smtClean="0"/>
              <a:t> </a:t>
            </a:r>
            <a:r>
              <a:rPr lang="en-US" dirty="0" err="1" smtClean="0"/>
              <a:t>jumlah</a:t>
            </a:r>
            <a:r>
              <a:rPr lang="en-US" dirty="0" smtClean="0"/>
              <a:t> yang </a:t>
            </a:r>
            <a:r>
              <a:rPr lang="en-US" dirty="0" err="1" smtClean="0"/>
              <a:t>besar</a:t>
            </a:r>
            <a:r>
              <a:rPr lang="en-US" dirty="0" smtClean="0"/>
              <a:t>, </a:t>
            </a:r>
            <a:r>
              <a:rPr lang="en-US" dirty="0" err="1" smtClean="0"/>
              <a:t>diduga</a:t>
            </a:r>
            <a:r>
              <a:rPr lang="en-US" dirty="0" smtClean="0"/>
              <a:t> </a:t>
            </a:r>
            <a:r>
              <a:rPr lang="en-US" dirty="0" err="1" smtClean="0"/>
              <a:t>golongan</a:t>
            </a:r>
            <a:r>
              <a:rPr lang="en-US" dirty="0" smtClean="0"/>
              <a:t> </a:t>
            </a:r>
            <a:r>
              <a:rPr lang="en-US" dirty="0" err="1" smtClean="0"/>
              <a:t>Sudra-lah</a:t>
            </a:r>
            <a:r>
              <a:rPr lang="en-US" dirty="0" smtClean="0"/>
              <a:t> yang </a:t>
            </a:r>
            <a:r>
              <a:rPr lang="en-US" dirty="0" err="1" smtClean="0"/>
              <a:t>memberi</a:t>
            </a:r>
            <a:r>
              <a:rPr lang="en-US" dirty="0" smtClean="0"/>
              <a:t> </a:t>
            </a:r>
            <a:r>
              <a:rPr lang="en-US" dirty="0" err="1" smtClean="0"/>
              <a:t>andil</a:t>
            </a:r>
            <a:r>
              <a:rPr lang="en-US" dirty="0" smtClean="0"/>
              <a:t> </a:t>
            </a:r>
            <a:r>
              <a:rPr lang="en-US" dirty="0" err="1" smtClean="0"/>
              <a:t>dalam</a:t>
            </a:r>
            <a:r>
              <a:rPr lang="en-US" dirty="0" smtClean="0"/>
              <a:t> </a:t>
            </a:r>
            <a:r>
              <a:rPr lang="en-US" dirty="0" err="1" smtClean="0"/>
              <a:t>penyebaran</a:t>
            </a:r>
            <a:r>
              <a:rPr lang="en-US" dirty="0" smtClean="0"/>
              <a:t> </a:t>
            </a:r>
            <a:r>
              <a:rPr lang="en-US" dirty="0" err="1" smtClean="0"/>
              <a:t>budaya</a:t>
            </a:r>
            <a:r>
              <a:rPr lang="en-US" dirty="0" smtClean="0"/>
              <a:t> Hindu </a:t>
            </a:r>
            <a:r>
              <a:rPr lang="en-US" dirty="0" err="1" smtClean="0"/>
              <a:t>ke</a:t>
            </a:r>
            <a:r>
              <a:rPr lang="en-US" dirty="0" smtClean="0"/>
              <a:t> Nusantara.</a:t>
            </a:r>
            <a:br>
              <a:rPr lang="en-US" dirty="0" smtClean="0"/>
            </a:b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5410200" y="152400"/>
            <a:ext cx="3581400" cy="220980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5410200" y="2514600"/>
            <a:ext cx="3581400" cy="21145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981200" y="4724400"/>
            <a:ext cx="3276600" cy="19812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1828800" y="152400"/>
            <a:ext cx="3429000" cy="1819275"/>
          </a:xfrm>
          <a:prstGeom prst="rect">
            <a:avLst/>
          </a:prstGeom>
          <a:noFill/>
          <a:ln w="9525">
            <a:no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5410200" y="4724400"/>
            <a:ext cx="3581400" cy="1952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162800" cy="868362"/>
          </a:xfrm>
        </p:spPr>
        <p:style>
          <a:lnRef idx="3">
            <a:schemeClr val="lt1"/>
          </a:lnRef>
          <a:fillRef idx="1">
            <a:schemeClr val="dk1"/>
          </a:fillRef>
          <a:effectRef idx="1">
            <a:schemeClr val="dk1"/>
          </a:effectRef>
          <a:fontRef idx="minor">
            <a:schemeClr val="lt1"/>
          </a:fontRef>
        </p:style>
        <p:txBody>
          <a:bodyPr/>
          <a:lstStyle/>
          <a:p>
            <a:r>
              <a:rPr lang="en-US" sz="3200" i="1" dirty="0" smtClean="0">
                <a:latin typeface="Mistral" pitchFamily="66" charset="0"/>
              </a:rPr>
              <a:t>TEORI ARUS BALIK- F.D.K. BOSCH.</a:t>
            </a:r>
            <a:endParaRPr lang="en-US" sz="3200" dirty="0"/>
          </a:p>
        </p:txBody>
      </p:sp>
      <p:sp>
        <p:nvSpPr>
          <p:cNvPr id="4" name="Content Placeholder 2"/>
          <p:cNvSpPr>
            <a:spLocks noGrp="1"/>
          </p:cNvSpPr>
          <p:nvPr>
            <p:ph idx="1"/>
          </p:nvPr>
        </p:nvSpPr>
        <p:spPr>
          <a:xfrm>
            <a:off x="1828800" y="1219200"/>
            <a:ext cx="7162800" cy="5486400"/>
          </a:xfrm>
        </p:spPr>
        <p:style>
          <a:lnRef idx="1">
            <a:schemeClr val="dk1"/>
          </a:lnRef>
          <a:fillRef idx="3">
            <a:schemeClr val="dk1"/>
          </a:fillRef>
          <a:effectRef idx="2">
            <a:schemeClr val="dk1"/>
          </a:effectRef>
          <a:fontRef idx="minor">
            <a:schemeClr val="lt1"/>
          </a:fontRef>
        </p:style>
        <p:txBody>
          <a:bodyPr>
            <a:normAutofit/>
          </a:bodyPr>
          <a:lstStyle/>
          <a:p>
            <a:endParaRPr lang="en-US" sz="3200" b="1" i="1" dirty="0" smtClean="0"/>
          </a:p>
          <a:p>
            <a:pPr marL="538163" indent="-444500">
              <a:buFont typeface="Wingdings" pitchFamily="2" charset="2"/>
              <a:buChar char="q"/>
            </a:pPr>
            <a:r>
              <a:rPr lang="en-US" sz="3200" b="1" i="1" dirty="0" err="1" smtClean="0"/>
              <a:t>Menurut</a:t>
            </a:r>
            <a:r>
              <a:rPr lang="en-US" sz="3200" b="1" i="1" dirty="0" smtClean="0"/>
              <a:t> </a:t>
            </a:r>
            <a:r>
              <a:rPr lang="en-US" sz="3200" b="1" i="1" dirty="0" err="1" smtClean="0"/>
              <a:t>teori</a:t>
            </a:r>
            <a:r>
              <a:rPr lang="en-US" sz="3200" b="1" i="1" dirty="0" smtClean="0"/>
              <a:t> </a:t>
            </a:r>
            <a:r>
              <a:rPr lang="en-US" sz="3200" b="1" i="1" dirty="0" err="1" smtClean="0"/>
              <a:t>ini</a:t>
            </a:r>
            <a:r>
              <a:rPr lang="en-US" sz="3200" b="1" i="1" dirty="0" smtClean="0"/>
              <a:t> </a:t>
            </a:r>
            <a:r>
              <a:rPr lang="en-US" sz="3200" b="1" i="1" dirty="0" err="1" smtClean="0"/>
              <a:t>golongan</a:t>
            </a:r>
            <a:r>
              <a:rPr lang="en-US" sz="3200" b="1" i="1" dirty="0" smtClean="0"/>
              <a:t> </a:t>
            </a:r>
            <a:r>
              <a:rPr lang="en-US" sz="3200" b="1" i="1" dirty="0" err="1" smtClean="0"/>
              <a:t>cendikiawanlah</a:t>
            </a:r>
            <a:r>
              <a:rPr lang="en-US" sz="3200" b="1" i="1" dirty="0" smtClean="0"/>
              <a:t> yang </a:t>
            </a:r>
            <a:r>
              <a:rPr lang="en-US" sz="3200" b="1" i="1" dirty="0" err="1" smtClean="0"/>
              <a:t>membawa</a:t>
            </a:r>
            <a:r>
              <a:rPr lang="en-US" sz="3200" b="1" i="1" dirty="0" smtClean="0"/>
              <a:t> agama </a:t>
            </a:r>
            <a:r>
              <a:rPr lang="en-US" sz="3200" b="1" i="1" dirty="0" err="1" smtClean="0"/>
              <a:t>hindu-budha</a:t>
            </a:r>
            <a:r>
              <a:rPr lang="en-US" sz="3200" b="1" i="1" dirty="0" smtClean="0"/>
              <a:t>. Yang </a:t>
            </a:r>
            <a:r>
              <a:rPr lang="en-US" sz="3200" b="1" i="1" dirty="0" err="1" smtClean="0"/>
              <a:t>dimaksut</a:t>
            </a:r>
            <a:r>
              <a:rPr lang="en-US" sz="3200" b="1" i="1" dirty="0" smtClean="0"/>
              <a:t> </a:t>
            </a:r>
            <a:r>
              <a:rPr lang="en-US" sz="3200" b="1" i="1" dirty="0" err="1" smtClean="0"/>
              <a:t>adalah</a:t>
            </a:r>
            <a:r>
              <a:rPr lang="en-US" sz="3200" b="1" i="1" dirty="0" smtClean="0"/>
              <a:t> </a:t>
            </a:r>
            <a:r>
              <a:rPr lang="en-US" sz="3200" b="1" i="1" dirty="0" err="1" smtClean="0"/>
              <a:t>para</a:t>
            </a:r>
            <a:r>
              <a:rPr lang="en-US" sz="3200" b="1" i="1" dirty="0" smtClean="0"/>
              <a:t> </a:t>
            </a:r>
            <a:r>
              <a:rPr lang="en-US" sz="3200" b="1" i="1" dirty="0" err="1" smtClean="0"/>
              <a:t>pendeta</a:t>
            </a:r>
            <a:r>
              <a:rPr lang="en-US" sz="3200" b="1" i="1" dirty="0" smtClean="0"/>
              <a:t> </a:t>
            </a:r>
            <a:r>
              <a:rPr lang="en-US" sz="3200" b="1" i="1" dirty="0" err="1" smtClean="0"/>
              <a:t>atau</a:t>
            </a:r>
            <a:r>
              <a:rPr lang="en-US" sz="3200" b="1" i="1" dirty="0" smtClean="0"/>
              <a:t> </a:t>
            </a:r>
            <a:r>
              <a:rPr lang="en-US" sz="3200" b="1" i="1" dirty="0" err="1" smtClean="0"/>
              <a:t>biksu</a:t>
            </a:r>
            <a:endParaRPr lang="en-US" sz="3200" b="1" i="1" dirty="0" smtClean="0"/>
          </a:p>
          <a:p>
            <a:pPr marL="538163" indent="-444500">
              <a:buFont typeface="Wingdings" pitchFamily="2" charset="2"/>
              <a:buChar char="q"/>
            </a:pPr>
            <a:endParaRPr lang="en-US" sz="3200" dirty="0" smtClean="0"/>
          </a:p>
          <a:p>
            <a:pPr marL="538163" indent="-444500">
              <a:buFont typeface="Wingdings" pitchFamily="2" charset="2"/>
              <a:buChar char="q"/>
            </a:pPr>
            <a:r>
              <a:rPr lang="en-US" sz="3200" b="1" i="1" dirty="0" err="1" smtClean="0"/>
              <a:t>Dalam</a:t>
            </a:r>
            <a:r>
              <a:rPr lang="en-US" sz="3200" b="1" i="1" dirty="0" smtClean="0"/>
              <a:t> </a:t>
            </a:r>
            <a:r>
              <a:rPr lang="en-US" sz="3200" b="1" i="1" dirty="0" err="1" smtClean="0"/>
              <a:t>proses</a:t>
            </a:r>
            <a:r>
              <a:rPr lang="en-US" sz="3200" b="1" i="1" dirty="0" smtClean="0"/>
              <a:t> </a:t>
            </a:r>
            <a:r>
              <a:rPr lang="en-US" sz="3200" b="1" i="1" dirty="0" err="1" smtClean="0"/>
              <a:t>penyebarannya</a:t>
            </a:r>
            <a:r>
              <a:rPr lang="en-US" sz="3200" b="1" i="1" dirty="0" smtClean="0"/>
              <a:t> </a:t>
            </a:r>
            <a:r>
              <a:rPr lang="en-US" sz="3200" b="1" i="1" dirty="0" err="1" smtClean="0"/>
              <a:t>terjadi</a:t>
            </a:r>
            <a:r>
              <a:rPr lang="en-US" sz="3200" b="1" i="1" dirty="0" smtClean="0"/>
              <a:t> </a:t>
            </a:r>
            <a:r>
              <a:rPr lang="en-US" sz="3200" b="1" i="1" dirty="0" err="1" smtClean="0"/>
              <a:t>proses</a:t>
            </a:r>
            <a:r>
              <a:rPr lang="en-US" sz="3200" b="1" i="1" dirty="0" smtClean="0"/>
              <a:t> </a:t>
            </a:r>
            <a:r>
              <a:rPr lang="en-US" sz="3200" b="1" i="1" dirty="0" err="1" smtClean="0"/>
              <a:t>penyuburan</a:t>
            </a:r>
            <a:r>
              <a:rPr lang="en-US" sz="3200" b="1" i="1" dirty="0" smtClean="0"/>
              <a:t> </a:t>
            </a:r>
            <a:r>
              <a:rPr lang="en-US" sz="3200" b="1" i="1" dirty="0" err="1" smtClean="0"/>
              <a:t>atau</a:t>
            </a:r>
            <a:r>
              <a:rPr lang="en-US" sz="3200" b="1" i="1" dirty="0" smtClean="0"/>
              <a:t> fecundation yang </a:t>
            </a:r>
            <a:r>
              <a:rPr lang="en-US" sz="3200" b="1" i="1" dirty="0" err="1" smtClean="0"/>
              <a:t>terjadi</a:t>
            </a:r>
            <a:r>
              <a:rPr lang="en-US" sz="3200" b="1" i="1" dirty="0" smtClean="0"/>
              <a:t> </a:t>
            </a:r>
            <a:r>
              <a:rPr lang="en-US" sz="3200" b="1" i="1" dirty="0" err="1" smtClean="0"/>
              <a:t>dalam</a:t>
            </a:r>
            <a:r>
              <a:rPr lang="en-US" sz="3200" b="1" i="1" dirty="0" smtClean="0"/>
              <a:t> </a:t>
            </a:r>
            <a:r>
              <a:rPr lang="en-US" sz="3200" b="1" i="1" dirty="0" err="1" smtClean="0"/>
              <a:t>dua</a:t>
            </a:r>
            <a:r>
              <a:rPr lang="en-US" sz="3200" b="1" i="1" dirty="0" smtClean="0"/>
              <a:t> </a:t>
            </a:r>
            <a:r>
              <a:rPr lang="en-US" sz="3200" b="1" i="1" dirty="0" err="1" smtClean="0"/>
              <a:t>tahap</a:t>
            </a:r>
            <a:endParaRPr lang="en-US" sz="3200"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162800" cy="715962"/>
          </a:xfrm>
        </p:spPr>
        <p:style>
          <a:lnRef idx="3">
            <a:schemeClr val="lt1"/>
          </a:lnRef>
          <a:fillRef idx="1">
            <a:schemeClr val="dk1"/>
          </a:fillRef>
          <a:effectRef idx="1">
            <a:schemeClr val="dk1"/>
          </a:effectRef>
          <a:fontRef idx="minor">
            <a:schemeClr val="lt1"/>
          </a:fontRef>
        </p:style>
        <p:txBody>
          <a:bodyPr/>
          <a:lstStyle/>
          <a:p>
            <a:r>
              <a:rPr lang="en-US" sz="4000" dirty="0" err="1" smtClean="0">
                <a:latin typeface="Mistral" pitchFamily="66" charset="0"/>
              </a:rPr>
              <a:t>Tahap</a:t>
            </a:r>
            <a:r>
              <a:rPr lang="en-US" sz="4000" dirty="0" smtClean="0">
                <a:latin typeface="Mistral" pitchFamily="66" charset="0"/>
              </a:rPr>
              <a:t> 1</a:t>
            </a:r>
            <a:endParaRPr lang="en-US" sz="4000" dirty="0">
              <a:latin typeface="Mistral" pitchFamily="66" charset="0"/>
            </a:endParaRPr>
          </a:p>
        </p:txBody>
      </p:sp>
      <p:sp>
        <p:nvSpPr>
          <p:cNvPr id="4" name="Content Placeholder 2"/>
          <p:cNvSpPr>
            <a:spLocks noGrp="1"/>
          </p:cNvSpPr>
          <p:nvPr>
            <p:ph idx="1"/>
          </p:nvPr>
        </p:nvSpPr>
        <p:spPr>
          <a:xfrm>
            <a:off x="1828800" y="1066800"/>
            <a:ext cx="7162800" cy="5638800"/>
          </a:xfrm>
        </p:spPr>
        <p:style>
          <a:lnRef idx="0">
            <a:schemeClr val="dk1"/>
          </a:lnRef>
          <a:fillRef idx="3">
            <a:schemeClr val="dk1"/>
          </a:fillRef>
          <a:effectRef idx="3">
            <a:schemeClr val="dk1"/>
          </a:effectRef>
          <a:fontRef idx="minor">
            <a:schemeClr val="lt1"/>
          </a:fontRef>
        </p:style>
        <p:txBody>
          <a:bodyPr>
            <a:normAutofit fontScale="92500" lnSpcReduction="20000"/>
          </a:bodyPr>
          <a:lstStyle/>
          <a:p>
            <a:endParaRPr lang="en-US" b="1" i="1" dirty="0" smtClean="0"/>
          </a:p>
          <a:p>
            <a:r>
              <a:rPr lang="en-US" sz="2800" b="1" i="1" dirty="0" smtClean="0"/>
              <a:t>Para </a:t>
            </a:r>
            <a:r>
              <a:rPr lang="en-US" sz="2800" b="1" i="1" dirty="0" err="1" smtClean="0"/>
              <a:t>pendeta</a:t>
            </a:r>
            <a:r>
              <a:rPr lang="en-US" sz="2800" b="1" i="1" dirty="0" smtClean="0"/>
              <a:t> </a:t>
            </a:r>
            <a:r>
              <a:rPr lang="en-US" sz="2800" b="1" i="1" dirty="0" err="1" smtClean="0"/>
              <a:t>menyebar</a:t>
            </a:r>
            <a:r>
              <a:rPr lang="en-US" sz="2800" b="1" i="1" dirty="0" smtClean="0"/>
              <a:t> </a:t>
            </a:r>
            <a:r>
              <a:rPr lang="en-US" sz="2800" b="1" i="1" dirty="0" err="1" smtClean="0"/>
              <a:t>keseluruh</a:t>
            </a:r>
            <a:r>
              <a:rPr lang="en-US" sz="2800" b="1" i="1" dirty="0" smtClean="0"/>
              <a:t> </a:t>
            </a:r>
            <a:r>
              <a:rPr lang="en-US" sz="2800" b="1" i="1" dirty="0" err="1" smtClean="0"/>
              <a:t>dunia</a:t>
            </a:r>
            <a:r>
              <a:rPr lang="en-US" sz="2800" b="1" i="1" dirty="0" smtClean="0"/>
              <a:t> </a:t>
            </a:r>
            <a:r>
              <a:rPr lang="en-US" sz="2800" b="1" i="1" dirty="0" err="1" smtClean="0"/>
              <a:t>melewati</a:t>
            </a:r>
            <a:r>
              <a:rPr lang="en-US" sz="2800" b="1" i="1" dirty="0" smtClean="0"/>
              <a:t> </a:t>
            </a:r>
            <a:r>
              <a:rPr lang="en-US" sz="2800" b="1" i="1" dirty="0" err="1" smtClean="0"/>
              <a:t>jalan-jalan</a:t>
            </a:r>
            <a:r>
              <a:rPr lang="en-US" sz="2800" b="1" i="1" dirty="0" smtClean="0"/>
              <a:t> </a:t>
            </a:r>
            <a:r>
              <a:rPr lang="en-US" sz="2800" b="1" i="1" dirty="0" err="1" smtClean="0"/>
              <a:t>perdagangan</a:t>
            </a:r>
            <a:r>
              <a:rPr lang="en-US" sz="2800" b="1" i="1" dirty="0" smtClean="0"/>
              <a:t> yang </a:t>
            </a:r>
            <a:r>
              <a:rPr lang="en-US" sz="2800" b="1" i="1" dirty="0" err="1" smtClean="0"/>
              <a:t>diantaranya</a:t>
            </a:r>
            <a:r>
              <a:rPr lang="en-US" sz="2800" b="1" i="1" dirty="0" smtClean="0"/>
              <a:t> </a:t>
            </a:r>
            <a:r>
              <a:rPr lang="en-US" sz="2800" b="1" i="1" dirty="0" err="1" smtClean="0"/>
              <a:t>sampai</a:t>
            </a:r>
            <a:r>
              <a:rPr lang="en-US" sz="2800" b="1" i="1" dirty="0" smtClean="0"/>
              <a:t> </a:t>
            </a:r>
            <a:r>
              <a:rPr lang="en-US" sz="2800" b="1" i="1" dirty="0" err="1" smtClean="0"/>
              <a:t>ke</a:t>
            </a:r>
            <a:r>
              <a:rPr lang="en-US" sz="2800" b="1" i="1" dirty="0" smtClean="0"/>
              <a:t> Indonesia. </a:t>
            </a:r>
            <a:r>
              <a:rPr lang="en-US" sz="2800" b="1" i="1" dirty="0" err="1" smtClean="0"/>
              <a:t>Lalu</a:t>
            </a:r>
            <a:r>
              <a:rPr lang="en-US" sz="2800" b="1" i="1" dirty="0" smtClean="0"/>
              <a:t> </a:t>
            </a:r>
            <a:r>
              <a:rPr lang="en-US" sz="2800" b="1" i="1" dirty="0" err="1" smtClean="0"/>
              <a:t>membentuk</a:t>
            </a:r>
            <a:r>
              <a:rPr lang="en-US" sz="2800" b="1" i="1" dirty="0" smtClean="0"/>
              <a:t> </a:t>
            </a:r>
            <a:r>
              <a:rPr lang="en-US" sz="2800" b="1" i="1" dirty="0" err="1" smtClean="0"/>
              <a:t>masyarakat</a:t>
            </a:r>
            <a:r>
              <a:rPr lang="en-US" sz="2800" b="1" i="1" dirty="0" smtClean="0"/>
              <a:t> </a:t>
            </a:r>
            <a:r>
              <a:rPr lang="en-US" sz="2800" b="1" i="1" dirty="0" err="1" smtClean="0"/>
              <a:t>tersendiri</a:t>
            </a:r>
            <a:r>
              <a:rPr lang="en-US" sz="2800" b="1" i="1" dirty="0" smtClean="0"/>
              <a:t> yang </a:t>
            </a:r>
            <a:r>
              <a:rPr lang="en-US" sz="2800" b="1" i="1" dirty="0" err="1" smtClean="0"/>
              <a:t>disebut</a:t>
            </a:r>
            <a:r>
              <a:rPr lang="en-US" sz="2800" b="1" i="1" dirty="0" smtClean="0"/>
              <a:t> </a:t>
            </a:r>
            <a:r>
              <a:rPr lang="en-US" sz="2800" b="1" i="1" dirty="0" err="1" smtClean="0"/>
              <a:t>Sangga</a:t>
            </a:r>
            <a:r>
              <a:rPr lang="en-US" sz="2800" b="1" i="1" dirty="0" smtClean="0"/>
              <a:t> yang </a:t>
            </a:r>
            <a:r>
              <a:rPr lang="en-US" sz="2800" b="1" i="1" dirty="0" err="1" smtClean="0"/>
              <a:t>memiliki</a:t>
            </a:r>
            <a:r>
              <a:rPr lang="en-US" sz="2800" b="1" i="1" dirty="0" smtClean="0"/>
              <a:t> </a:t>
            </a:r>
            <a:r>
              <a:rPr lang="en-US" sz="2800" b="1" i="1" dirty="0" err="1" smtClean="0"/>
              <a:t>keterkaitan</a:t>
            </a:r>
            <a:r>
              <a:rPr lang="en-US" sz="2800" b="1" i="1" dirty="0" smtClean="0"/>
              <a:t> </a:t>
            </a:r>
            <a:r>
              <a:rPr lang="en-US" sz="2800" b="1" i="1" dirty="0" err="1" smtClean="0"/>
              <a:t>langsung</a:t>
            </a:r>
            <a:r>
              <a:rPr lang="en-US" sz="2800" b="1" i="1" dirty="0" smtClean="0"/>
              <a:t> </a:t>
            </a:r>
            <a:r>
              <a:rPr lang="en-US" sz="2800" b="1" i="1" dirty="0" err="1" smtClean="0"/>
              <a:t>dengan</a:t>
            </a:r>
            <a:r>
              <a:rPr lang="en-US" sz="2800" b="1" i="1" dirty="0" smtClean="0"/>
              <a:t> </a:t>
            </a:r>
            <a:r>
              <a:rPr lang="en-US" sz="2800" b="1" i="1" dirty="0" err="1" smtClean="0"/>
              <a:t>india</a:t>
            </a:r>
            <a:r>
              <a:rPr lang="en-US" sz="2800" b="1" i="1" dirty="0" smtClean="0"/>
              <a:t> </a:t>
            </a:r>
            <a:r>
              <a:rPr lang="en-US" sz="2800" b="1" i="1" dirty="0" err="1" smtClean="0"/>
              <a:t>sebagai</a:t>
            </a:r>
            <a:r>
              <a:rPr lang="en-US" sz="2800" b="1" i="1" dirty="0" smtClean="0"/>
              <a:t> </a:t>
            </a:r>
            <a:r>
              <a:rPr lang="en-US" sz="2800" b="1" i="1" dirty="0" err="1" smtClean="0"/>
              <a:t>tanah</a:t>
            </a:r>
            <a:r>
              <a:rPr lang="en-US" sz="2800" b="1" i="1" dirty="0" smtClean="0"/>
              <a:t> </a:t>
            </a:r>
            <a:r>
              <a:rPr lang="en-US" sz="2800" b="1" i="1" dirty="0" err="1" smtClean="0"/>
              <a:t>suci</a:t>
            </a:r>
            <a:r>
              <a:rPr lang="en-US" sz="2800" b="1" i="1" dirty="0" smtClean="0"/>
              <a:t> agama </a:t>
            </a:r>
            <a:r>
              <a:rPr lang="en-US" sz="2800" b="1" i="1" dirty="0" err="1" smtClean="0"/>
              <a:t>budha</a:t>
            </a:r>
            <a:r>
              <a:rPr lang="en-US" sz="2800" b="1" i="1" dirty="0" smtClean="0"/>
              <a:t>. </a:t>
            </a:r>
            <a:r>
              <a:rPr lang="en-US" sz="2800" b="1" i="1" dirty="0" err="1" smtClean="0"/>
              <a:t>Dalam</a:t>
            </a:r>
            <a:r>
              <a:rPr lang="en-US" sz="2800" b="1" i="1" dirty="0" smtClean="0"/>
              <a:t> </a:t>
            </a:r>
            <a:r>
              <a:rPr lang="en-US" sz="2800" b="1" i="1" dirty="0" err="1" smtClean="0"/>
              <a:t>lembaga</a:t>
            </a:r>
            <a:r>
              <a:rPr lang="en-US" sz="2800" b="1" i="1" dirty="0" smtClean="0"/>
              <a:t> </a:t>
            </a:r>
            <a:r>
              <a:rPr lang="en-US" sz="2800" b="1" i="1" dirty="0" err="1" smtClean="0"/>
              <a:t>ini</a:t>
            </a:r>
            <a:r>
              <a:rPr lang="en-US" sz="2800" b="1" i="1" dirty="0" smtClean="0"/>
              <a:t> </a:t>
            </a:r>
            <a:r>
              <a:rPr lang="en-US" sz="2800" b="1" i="1" dirty="0" err="1" smtClean="0"/>
              <a:t>para</a:t>
            </a:r>
            <a:r>
              <a:rPr lang="en-US" sz="2800" b="1" i="1" dirty="0" smtClean="0"/>
              <a:t> </a:t>
            </a:r>
            <a:r>
              <a:rPr lang="en-US" sz="2800" b="1" i="1" dirty="0" err="1" smtClean="0"/>
              <a:t>biksu</a:t>
            </a:r>
            <a:r>
              <a:rPr lang="en-US" sz="2800" b="1" i="1" dirty="0" smtClean="0"/>
              <a:t> </a:t>
            </a:r>
            <a:r>
              <a:rPr lang="en-US" sz="2800" b="1" i="1" dirty="0" err="1" smtClean="0"/>
              <a:t>mengajar</a:t>
            </a:r>
            <a:r>
              <a:rPr lang="en-US" sz="2800" b="1" i="1" dirty="0" smtClean="0"/>
              <a:t> agama </a:t>
            </a:r>
            <a:r>
              <a:rPr lang="en-US" sz="2800" b="1" i="1" dirty="0" err="1" smtClean="0"/>
              <a:t>sehingga</a:t>
            </a:r>
            <a:r>
              <a:rPr lang="en-US" sz="2800" b="1" i="1" dirty="0" smtClean="0"/>
              <a:t> </a:t>
            </a:r>
            <a:r>
              <a:rPr lang="en-US" sz="2800" b="1" i="1" dirty="0" err="1" smtClean="0"/>
              <a:t>berhasil</a:t>
            </a:r>
            <a:r>
              <a:rPr lang="en-US" sz="2800" b="1" i="1" dirty="0" smtClean="0"/>
              <a:t> </a:t>
            </a:r>
            <a:r>
              <a:rPr lang="en-US" sz="2800" b="1" i="1" dirty="0" err="1" smtClean="0"/>
              <a:t>mencetak</a:t>
            </a:r>
            <a:r>
              <a:rPr lang="en-US" sz="2800" b="1" i="1" dirty="0" smtClean="0"/>
              <a:t> </a:t>
            </a:r>
            <a:r>
              <a:rPr lang="en-US" sz="2800" b="1" i="1" dirty="0" err="1" smtClean="0"/>
              <a:t>biksu-biksu</a:t>
            </a:r>
            <a:r>
              <a:rPr lang="en-US" sz="2800" b="1" i="1" dirty="0" smtClean="0"/>
              <a:t> </a:t>
            </a:r>
            <a:r>
              <a:rPr lang="en-US" sz="2800" b="1" i="1" dirty="0" err="1" smtClean="0"/>
              <a:t>penduduk</a:t>
            </a:r>
            <a:r>
              <a:rPr lang="en-US" sz="2800" b="1" i="1" dirty="0" smtClean="0"/>
              <a:t> </a:t>
            </a:r>
            <a:r>
              <a:rPr lang="en-US" sz="2800" b="1" i="1" dirty="0" err="1" smtClean="0"/>
              <a:t>lokal</a:t>
            </a:r>
            <a:r>
              <a:rPr lang="en-US" sz="2800" b="1" i="1" dirty="0" smtClean="0"/>
              <a:t> yang </a:t>
            </a:r>
            <a:r>
              <a:rPr lang="en-US" sz="2800" b="1" i="1" dirty="0" err="1" smtClean="0"/>
              <a:t>kemudian</a:t>
            </a:r>
            <a:r>
              <a:rPr lang="en-US" sz="2800" b="1" i="1" dirty="0" smtClean="0"/>
              <a:t> </a:t>
            </a:r>
            <a:r>
              <a:rPr lang="en-US" sz="2800" b="1" i="1" dirty="0" err="1" smtClean="0"/>
              <a:t>mengunjungi</a:t>
            </a:r>
            <a:r>
              <a:rPr lang="en-US" sz="2800" b="1" i="1" dirty="0" smtClean="0"/>
              <a:t> </a:t>
            </a:r>
            <a:r>
              <a:rPr lang="en-US" sz="2800" b="1" i="1" dirty="0" err="1" smtClean="0"/>
              <a:t>india</a:t>
            </a:r>
            <a:r>
              <a:rPr lang="en-US" sz="2800" b="1" i="1" dirty="0" smtClean="0"/>
              <a:t> </a:t>
            </a:r>
            <a:r>
              <a:rPr lang="en-US" sz="2800" b="1" i="1" dirty="0" err="1" smtClean="0"/>
              <a:t>sebagai</a:t>
            </a:r>
            <a:r>
              <a:rPr lang="en-US" sz="2800" b="1" i="1" dirty="0" smtClean="0"/>
              <a:t> </a:t>
            </a:r>
            <a:r>
              <a:rPr lang="en-US" sz="2800" b="1" i="1" dirty="0" err="1" smtClean="0"/>
              <a:t>tempat</a:t>
            </a:r>
            <a:r>
              <a:rPr lang="en-US" sz="2800" b="1" i="1" dirty="0" smtClean="0"/>
              <a:t> </a:t>
            </a:r>
            <a:r>
              <a:rPr lang="en-US" sz="2800" b="1" i="1" dirty="0" err="1" smtClean="0"/>
              <a:t>asal</a:t>
            </a:r>
            <a:r>
              <a:rPr lang="en-US" sz="2800" b="1" i="1" dirty="0" smtClean="0"/>
              <a:t>.</a:t>
            </a:r>
            <a:endParaRPr lang="en-US" sz="2800" dirty="0" smtClean="0"/>
          </a:p>
          <a:p>
            <a:r>
              <a:rPr lang="en-US" sz="2800" b="1" i="1" dirty="0" err="1" smtClean="0"/>
              <a:t>Proses</a:t>
            </a:r>
            <a:r>
              <a:rPr lang="en-US" sz="2800" b="1" i="1" dirty="0" smtClean="0"/>
              <a:t> </a:t>
            </a:r>
            <a:r>
              <a:rPr lang="en-US" sz="2800" b="1" i="1" dirty="0" err="1" smtClean="0"/>
              <a:t>inilah</a:t>
            </a:r>
            <a:r>
              <a:rPr lang="en-US" sz="2800" b="1" i="1" dirty="0" smtClean="0"/>
              <a:t> yang </a:t>
            </a:r>
            <a:r>
              <a:rPr lang="en-US" sz="2800" b="1" i="1" dirty="0" err="1" smtClean="0"/>
              <a:t>menyebabkan</a:t>
            </a:r>
            <a:r>
              <a:rPr lang="en-US" sz="2800" b="1" i="1" dirty="0" smtClean="0"/>
              <a:t> </a:t>
            </a:r>
            <a:r>
              <a:rPr lang="en-US" sz="2800" b="1" i="1" dirty="0" err="1" smtClean="0"/>
              <a:t>terjadinya</a:t>
            </a:r>
            <a:r>
              <a:rPr lang="en-US" sz="2800" b="1" i="1" dirty="0" smtClean="0"/>
              <a:t> </a:t>
            </a:r>
            <a:r>
              <a:rPr lang="en-US" sz="2800" b="1" i="1" dirty="0" err="1" smtClean="0"/>
              <a:t>arus</a:t>
            </a:r>
            <a:r>
              <a:rPr lang="en-US" sz="2800" b="1" i="1" dirty="0" smtClean="0"/>
              <a:t> </a:t>
            </a:r>
            <a:r>
              <a:rPr lang="en-US" sz="2800" b="1" i="1" dirty="0" err="1" smtClean="0"/>
              <a:t>balik</a:t>
            </a:r>
            <a:r>
              <a:rPr lang="en-US" sz="2800" b="1" i="1" dirty="0" smtClean="0"/>
              <a:t>. </a:t>
            </a:r>
            <a:r>
              <a:rPr lang="en-US" sz="2800" b="1" i="1" dirty="0" err="1" smtClean="0"/>
              <a:t>Buktinya</a:t>
            </a:r>
            <a:r>
              <a:rPr lang="en-US" sz="2800" b="1" i="1" dirty="0" smtClean="0"/>
              <a:t> </a:t>
            </a:r>
            <a:r>
              <a:rPr lang="en-US" sz="2800" b="1" i="1" dirty="0" err="1" smtClean="0"/>
              <a:t>dapat</a:t>
            </a:r>
            <a:r>
              <a:rPr lang="en-US" sz="2800" b="1" i="1" dirty="0" smtClean="0"/>
              <a:t> </a:t>
            </a:r>
            <a:r>
              <a:rPr lang="en-US" sz="2800" b="1" i="1" dirty="0" err="1" smtClean="0"/>
              <a:t>dilihat</a:t>
            </a:r>
            <a:r>
              <a:rPr lang="en-US" sz="2800" b="1" i="1" dirty="0" smtClean="0"/>
              <a:t> </a:t>
            </a:r>
            <a:r>
              <a:rPr lang="en-US" sz="2800" b="1" i="1" dirty="0" err="1" smtClean="0"/>
              <a:t>dalam</a:t>
            </a:r>
            <a:r>
              <a:rPr lang="en-US" sz="2800" b="1" i="1" dirty="0" smtClean="0"/>
              <a:t> </a:t>
            </a:r>
            <a:r>
              <a:rPr lang="en-US" sz="2800" b="1" i="1" dirty="0" err="1" smtClean="0"/>
              <a:t>bidang</a:t>
            </a:r>
            <a:r>
              <a:rPr lang="en-US" sz="2800" b="1" i="1" dirty="0" smtClean="0"/>
              <a:t> </a:t>
            </a:r>
            <a:r>
              <a:rPr lang="en-US" sz="2800" b="1" i="1" dirty="0" err="1" smtClean="0"/>
              <a:t>seni</a:t>
            </a:r>
            <a:r>
              <a:rPr lang="en-US" sz="2800" b="1" i="1" dirty="0" smtClean="0"/>
              <a:t>, </a:t>
            </a:r>
            <a:r>
              <a:rPr lang="en-US" sz="2800" b="1" i="1" dirty="0" err="1" smtClean="0"/>
              <a:t>bahasa</a:t>
            </a:r>
            <a:r>
              <a:rPr lang="en-US" sz="2800" b="1" i="1" dirty="0" smtClean="0"/>
              <a:t> </a:t>
            </a:r>
            <a:r>
              <a:rPr lang="en-US" sz="2800" b="1" i="1" dirty="0" err="1" smtClean="0"/>
              <a:t>dan</a:t>
            </a:r>
            <a:r>
              <a:rPr lang="en-US" sz="2800" b="1" i="1" dirty="0" smtClean="0"/>
              <a:t> agama.</a:t>
            </a:r>
            <a:endParaRPr lang="en-US" sz="2800" dirty="0" smtClean="0"/>
          </a:p>
          <a:p>
            <a:r>
              <a:rPr lang="en-US" sz="2800" b="1" i="1" dirty="0" err="1" smtClean="0"/>
              <a:t>Terdapat</a:t>
            </a:r>
            <a:r>
              <a:rPr lang="en-US" sz="2800" b="1" i="1" dirty="0" smtClean="0"/>
              <a:t> </a:t>
            </a:r>
            <a:r>
              <a:rPr lang="en-US" sz="2800" b="1" i="1" dirty="0" err="1" smtClean="0"/>
              <a:t>pengaruh</a:t>
            </a:r>
            <a:r>
              <a:rPr lang="en-US" sz="2800" b="1" i="1" dirty="0" smtClean="0"/>
              <a:t> agama </a:t>
            </a:r>
            <a:r>
              <a:rPr lang="en-US" sz="2800" b="1" i="1" dirty="0" err="1" smtClean="0"/>
              <a:t>buddha</a:t>
            </a:r>
            <a:r>
              <a:rPr lang="en-US" sz="2800" b="1" i="1" dirty="0" smtClean="0"/>
              <a:t> </a:t>
            </a:r>
            <a:r>
              <a:rPr lang="en-US" sz="2800" b="1" i="1" dirty="0" err="1" smtClean="0"/>
              <a:t>namun</a:t>
            </a:r>
            <a:r>
              <a:rPr lang="en-US" sz="2800" b="1" i="1" dirty="0" smtClean="0"/>
              <a:t> </a:t>
            </a:r>
            <a:r>
              <a:rPr lang="en-US" sz="2800" b="1" i="1" dirty="0" err="1" smtClean="0"/>
              <a:t>masih</a:t>
            </a:r>
            <a:r>
              <a:rPr lang="en-US" sz="2800" b="1" i="1" dirty="0" smtClean="0"/>
              <a:t> </a:t>
            </a:r>
            <a:r>
              <a:rPr lang="en-US" sz="2800" b="1" i="1" dirty="0" err="1" smtClean="0"/>
              <a:t>terlihat</a:t>
            </a:r>
            <a:r>
              <a:rPr lang="en-US" sz="2800" b="1" i="1" dirty="0" smtClean="0"/>
              <a:t> </a:t>
            </a:r>
            <a:r>
              <a:rPr lang="en-US" sz="2800" b="1" i="1" dirty="0" err="1" smtClean="0"/>
              <a:t>ciri-ciri</a:t>
            </a:r>
            <a:r>
              <a:rPr lang="en-US" sz="2800" b="1" i="1" dirty="0" smtClean="0"/>
              <a:t> </a:t>
            </a:r>
            <a:r>
              <a:rPr lang="en-US" sz="2800" b="1" i="1" dirty="0" err="1" smtClean="0"/>
              <a:t>ke</a:t>
            </a:r>
            <a:r>
              <a:rPr lang="en-US" sz="2800" b="1" i="1" dirty="0" smtClean="0"/>
              <a:t> </a:t>
            </a:r>
            <a:r>
              <a:rPr lang="en-US" sz="2800" b="1" i="1" dirty="0" err="1" smtClean="0"/>
              <a:t>Indonesiaannya</a:t>
            </a:r>
            <a:r>
              <a:rPr lang="en-US" sz="2800" b="1" i="1" dirty="0" smtClean="0"/>
              <a:t>.</a:t>
            </a:r>
            <a:endParaRPr lang="en-US"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7162800" cy="563562"/>
          </a:xfrm>
        </p:spPr>
        <p:style>
          <a:lnRef idx="3">
            <a:schemeClr val="lt1"/>
          </a:lnRef>
          <a:fillRef idx="1">
            <a:schemeClr val="dk1"/>
          </a:fillRef>
          <a:effectRef idx="1">
            <a:schemeClr val="dk1"/>
          </a:effectRef>
          <a:fontRef idx="minor">
            <a:schemeClr val="lt1"/>
          </a:fontRef>
        </p:style>
        <p:txBody>
          <a:bodyPr/>
          <a:lstStyle/>
          <a:p>
            <a:r>
              <a:rPr lang="en-US" sz="3600" dirty="0" err="1" smtClean="0">
                <a:latin typeface="Mistral" pitchFamily="66" charset="0"/>
              </a:rPr>
              <a:t>Tahap</a:t>
            </a:r>
            <a:r>
              <a:rPr lang="en-US" sz="3600" dirty="0" smtClean="0">
                <a:latin typeface="Mistral" pitchFamily="66" charset="0"/>
              </a:rPr>
              <a:t> 2</a:t>
            </a:r>
            <a:endParaRPr lang="en-US" sz="3600" dirty="0">
              <a:latin typeface="Mistral" pitchFamily="66" charset="0"/>
            </a:endParaRPr>
          </a:p>
        </p:txBody>
      </p:sp>
      <p:sp>
        <p:nvSpPr>
          <p:cNvPr id="4" name="Content Placeholder 2"/>
          <p:cNvSpPr>
            <a:spLocks noGrp="1"/>
          </p:cNvSpPr>
          <p:nvPr>
            <p:ph idx="1"/>
          </p:nvPr>
        </p:nvSpPr>
        <p:spPr>
          <a:xfrm>
            <a:off x="1828800" y="914400"/>
            <a:ext cx="7162800" cy="5791200"/>
          </a:xfrm>
        </p:spPr>
        <p:style>
          <a:lnRef idx="0">
            <a:schemeClr val="dk1"/>
          </a:lnRef>
          <a:fillRef idx="3">
            <a:schemeClr val="dk1"/>
          </a:fillRef>
          <a:effectRef idx="3">
            <a:schemeClr val="dk1"/>
          </a:effectRef>
          <a:fontRef idx="minor">
            <a:schemeClr val="lt1"/>
          </a:fontRef>
        </p:style>
        <p:txBody>
          <a:bodyPr>
            <a:normAutofit fontScale="77500" lnSpcReduction="20000"/>
          </a:bodyPr>
          <a:lstStyle/>
          <a:p>
            <a:endParaRPr lang="en-US" b="1" i="1" dirty="0" smtClean="0">
              <a:latin typeface="Goudy Old Style" pitchFamily="18" charset="0"/>
            </a:endParaRPr>
          </a:p>
          <a:p>
            <a:r>
              <a:rPr lang="en-US" b="1" i="1" dirty="0" err="1" smtClean="0">
                <a:latin typeface="Goudy Old Style" pitchFamily="18" charset="0"/>
              </a:rPr>
              <a:t>Tahap</a:t>
            </a:r>
            <a:r>
              <a:rPr lang="en-US" b="1" i="1" dirty="0" smtClean="0">
                <a:latin typeface="Goudy Old Style" pitchFamily="18" charset="0"/>
              </a:rPr>
              <a:t> </a:t>
            </a:r>
            <a:r>
              <a:rPr lang="en-US" b="1" i="1" dirty="0" err="1" smtClean="0">
                <a:latin typeface="Goudy Old Style" pitchFamily="18" charset="0"/>
              </a:rPr>
              <a:t>kedua</a:t>
            </a:r>
            <a:r>
              <a:rPr lang="en-US" b="1" i="1" dirty="0" smtClean="0">
                <a:latin typeface="Goudy Old Style" pitchFamily="18" charset="0"/>
              </a:rPr>
              <a:t>  </a:t>
            </a:r>
            <a:r>
              <a:rPr lang="en-US" b="1" i="1" dirty="0" err="1" smtClean="0">
                <a:latin typeface="Goudy Old Style" pitchFamily="18" charset="0"/>
              </a:rPr>
              <a:t>dilakukan</a:t>
            </a:r>
            <a:r>
              <a:rPr lang="en-US" b="1" i="1" dirty="0" smtClean="0">
                <a:latin typeface="Goudy Old Style" pitchFamily="18" charset="0"/>
              </a:rPr>
              <a:t> </a:t>
            </a:r>
            <a:r>
              <a:rPr lang="en-US" b="1" i="1" dirty="0" err="1" smtClean="0">
                <a:latin typeface="Goudy Old Style" pitchFamily="18" charset="0"/>
              </a:rPr>
              <a:t>oleh</a:t>
            </a:r>
            <a:r>
              <a:rPr lang="en-US" b="1" i="1" dirty="0" smtClean="0">
                <a:latin typeface="Goudy Old Style" pitchFamily="18" charset="0"/>
              </a:rPr>
              <a:t> </a:t>
            </a:r>
            <a:r>
              <a:rPr lang="en-US" b="1" i="1" dirty="0" err="1" smtClean="0">
                <a:latin typeface="Goudy Old Style" pitchFamily="18" charset="0"/>
              </a:rPr>
              <a:t>para</a:t>
            </a:r>
            <a:r>
              <a:rPr lang="en-US" b="1" i="1" dirty="0" smtClean="0">
                <a:latin typeface="Goudy Old Style" pitchFamily="18" charset="0"/>
              </a:rPr>
              <a:t> </a:t>
            </a:r>
            <a:r>
              <a:rPr lang="en-US" b="1" i="1" dirty="0" err="1" smtClean="0">
                <a:latin typeface="Goudy Old Style" pitchFamily="18" charset="0"/>
              </a:rPr>
              <a:t>brahmana</a:t>
            </a:r>
            <a:r>
              <a:rPr lang="en-US" b="1" i="1" dirty="0" smtClean="0">
                <a:latin typeface="Goudy Old Style" pitchFamily="18" charset="0"/>
              </a:rPr>
              <a:t> </a:t>
            </a:r>
            <a:r>
              <a:rPr lang="en-US" b="1" i="1" dirty="0" err="1" smtClean="0">
                <a:latin typeface="Goudy Old Style" pitchFamily="18" charset="0"/>
              </a:rPr>
              <a:t>dari</a:t>
            </a:r>
            <a:r>
              <a:rPr lang="en-US" b="1" i="1" dirty="0" smtClean="0">
                <a:latin typeface="Goudy Old Style" pitchFamily="18" charset="0"/>
              </a:rPr>
              <a:t> agama </a:t>
            </a:r>
            <a:r>
              <a:rPr lang="en-US" b="1" i="1" dirty="0" err="1" smtClean="0">
                <a:latin typeface="Goudy Old Style" pitchFamily="18" charset="0"/>
              </a:rPr>
              <a:t>hindu</a:t>
            </a:r>
            <a:r>
              <a:rPr lang="en-US" b="1" i="1" dirty="0" smtClean="0">
                <a:latin typeface="Goudy Old Style" pitchFamily="18" charset="0"/>
              </a:rPr>
              <a:t>. Para </a:t>
            </a:r>
            <a:r>
              <a:rPr lang="en-US" b="1" i="1" dirty="0" err="1" smtClean="0">
                <a:latin typeface="Goudy Old Style" pitchFamily="18" charset="0"/>
              </a:rPr>
              <a:t>brahman</a:t>
            </a:r>
            <a:r>
              <a:rPr lang="en-US" b="1" i="1" dirty="0" smtClean="0">
                <a:latin typeface="Goudy Old Style" pitchFamily="18" charset="0"/>
              </a:rPr>
              <a:t> </a:t>
            </a:r>
            <a:r>
              <a:rPr lang="en-US" b="1" i="1" dirty="0" err="1" smtClean="0">
                <a:latin typeface="Goudy Old Style" pitchFamily="18" charset="0"/>
              </a:rPr>
              <a:t>tidak</a:t>
            </a:r>
            <a:r>
              <a:rPr lang="en-US" b="1" i="1" dirty="0" smtClean="0">
                <a:latin typeface="Goudy Old Style" pitchFamily="18" charset="0"/>
              </a:rPr>
              <a:t> </a:t>
            </a:r>
            <a:r>
              <a:rPr lang="en-US" b="1" i="1" dirty="0" err="1" smtClean="0">
                <a:latin typeface="Goudy Old Style" pitchFamily="18" charset="0"/>
              </a:rPr>
              <a:t>dibebani</a:t>
            </a:r>
            <a:r>
              <a:rPr lang="en-US" b="1" i="1" dirty="0" smtClean="0">
                <a:latin typeface="Goudy Old Style" pitchFamily="18" charset="0"/>
              </a:rPr>
              <a:t> </a:t>
            </a:r>
            <a:r>
              <a:rPr lang="en-US" b="1" i="1" dirty="0" err="1" smtClean="0">
                <a:latin typeface="Goudy Old Style" pitchFamily="18" charset="0"/>
              </a:rPr>
              <a:t>dengan</a:t>
            </a:r>
            <a:r>
              <a:rPr lang="en-US" b="1" i="1" dirty="0" smtClean="0">
                <a:latin typeface="Goudy Old Style" pitchFamily="18" charset="0"/>
              </a:rPr>
              <a:t> </a:t>
            </a:r>
            <a:r>
              <a:rPr lang="en-US" b="1" i="1" dirty="0" err="1" smtClean="0">
                <a:latin typeface="Goudy Old Style" pitchFamily="18" charset="0"/>
              </a:rPr>
              <a:t>kewajiban</a:t>
            </a:r>
            <a:r>
              <a:rPr lang="en-US" b="1" i="1" dirty="0" smtClean="0">
                <a:latin typeface="Goudy Old Style" pitchFamily="18" charset="0"/>
              </a:rPr>
              <a:t> </a:t>
            </a:r>
            <a:r>
              <a:rPr lang="en-US" b="1" i="1" dirty="0" err="1" smtClean="0">
                <a:latin typeface="Goudy Old Style" pitchFamily="18" charset="0"/>
              </a:rPr>
              <a:t>penyebaran</a:t>
            </a:r>
            <a:r>
              <a:rPr lang="en-US" b="1" i="1" dirty="0" smtClean="0">
                <a:latin typeface="Goudy Old Style" pitchFamily="18" charset="0"/>
              </a:rPr>
              <a:t> agama Hindu, </a:t>
            </a:r>
            <a:r>
              <a:rPr lang="en-US" b="1" i="1" dirty="0" err="1" smtClean="0">
                <a:latin typeface="Goudy Old Style" pitchFamily="18" charset="0"/>
              </a:rPr>
              <a:t>karena</a:t>
            </a:r>
            <a:r>
              <a:rPr lang="en-US" b="1" i="1" dirty="0" smtClean="0">
                <a:latin typeface="Goudy Old Style" pitchFamily="18" charset="0"/>
              </a:rPr>
              <a:t> </a:t>
            </a:r>
            <a:r>
              <a:rPr lang="en-US" b="1" i="1" dirty="0" err="1" smtClean="0">
                <a:latin typeface="Goudy Old Style" pitchFamily="18" charset="0"/>
              </a:rPr>
              <a:t>dalam</a:t>
            </a:r>
            <a:r>
              <a:rPr lang="en-US" b="1" i="1" dirty="0" smtClean="0">
                <a:latin typeface="Goudy Old Style" pitchFamily="18" charset="0"/>
              </a:rPr>
              <a:t> </a:t>
            </a:r>
            <a:r>
              <a:rPr lang="en-US" b="1" i="1" dirty="0" err="1" smtClean="0">
                <a:latin typeface="Goudy Old Style" pitchFamily="18" charset="0"/>
              </a:rPr>
              <a:t>ajaran</a:t>
            </a:r>
            <a:r>
              <a:rPr lang="en-US" b="1" i="1" dirty="0" smtClean="0">
                <a:latin typeface="Goudy Old Style" pitchFamily="18" charset="0"/>
              </a:rPr>
              <a:t> </a:t>
            </a:r>
            <a:r>
              <a:rPr lang="en-US" b="1" i="1" dirty="0" err="1" smtClean="0">
                <a:latin typeface="Goudy Old Style" pitchFamily="18" charset="0"/>
              </a:rPr>
              <a:t>hindu</a:t>
            </a:r>
            <a:r>
              <a:rPr lang="en-US" b="1" i="1" dirty="0" smtClean="0">
                <a:latin typeface="Goudy Old Style" pitchFamily="18" charset="0"/>
              </a:rPr>
              <a:t>, </a:t>
            </a:r>
            <a:r>
              <a:rPr lang="en-US" b="1" i="1" dirty="0" err="1" smtClean="0">
                <a:latin typeface="Goudy Old Style" pitchFamily="18" charset="0"/>
              </a:rPr>
              <a:t>seseorang</a:t>
            </a:r>
            <a:r>
              <a:rPr lang="en-US" b="1" i="1" dirty="0" smtClean="0">
                <a:latin typeface="Goudy Old Style" pitchFamily="18" charset="0"/>
              </a:rPr>
              <a:t> </a:t>
            </a:r>
            <a:r>
              <a:rPr lang="en-US" b="1" i="1" dirty="0" err="1" smtClean="0">
                <a:latin typeface="Goudy Old Style" pitchFamily="18" charset="0"/>
              </a:rPr>
              <a:t>tidak</a:t>
            </a:r>
            <a:r>
              <a:rPr lang="en-US" b="1" i="1" dirty="0" smtClean="0">
                <a:latin typeface="Goudy Old Style" pitchFamily="18" charset="0"/>
              </a:rPr>
              <a:t> </a:t>
            </a:r>
            <a:r>
              <a:rPr lang="en-US" b="1" i="1" dirty="0" err="1" smtClean="0">
                <a:latin typeface="Goudy Old Style" pitchFamily="18" charset="0"/>
              </a:rPr>
              <a:t>dapat</a:t>
            </a:r>
            <a:r>
              <a:rPr lang="en-US" b="1" i="1" dirty="0" smtClean="0">
                <a:latin typeface="Goudy Old Style" pitchFamily="18" charset="0"/>
              </a:rPr>
              <a:t> </a:t>
            </a:r>
            <a:r>
              <a:rPr lang="en-US" b="1" i="1" dirty="0" err="1" smtClean="0">
                <a:latin typeface="Goudy Old Style" pitchFamily="18" charset="0"/>
              </a:rPr>
              <a:t>menjadi</a:t>
            </a:r>
            <a:r>
              <a:rPr lang="en-US" b="1" i="1" dirty="0" smtClean="0">
                <a:latin typeface="Goudy Old Style" pitchFamily="18" charset="0"/>
              </a:rPr>
              <a:t> Hindu </a:t>
            </a:r>
            <a:r>
              <a:rPr lang="en-US" b="1" i="1" dirty="0" err="1" smtClean="0">
                <a:latin typeface="Goudy Old Style" pitchFamily="18" charset="0"/>
              </a:rPr>
              <a:t>tetapi</a:t>
            </a:r>
            <a:r>
              <a:rPr lang="en-US" b="1" i="1" dirty="0" smtClean="0">
                <a:latin typeface="Goudy Old Style" pitchFamily="18" charset="0"/>
              </a:rPr>
              <a:t> </a:t>
            </a:r>
            <a:r>
              <a:rPr lang="en-US" b="1" i="1" dirty="0" err="1" smtClean="0">
                <a:latin typeface="Goudy Old Style" pitchFamily="18" charset="0"/>
              </a:rPr>
              <a:t>ia</a:t>
            </a:r>
            <a:r>
              <a:rPr lang="en-US" b="1" i="1" dirty="0" smtClean="0">
                <a:latin typeface="Goudy Old Style" pitchFamily="18" charset="0"/>
              </a:rPr>
              <a:t> </a:t>
            </a:r>
            <a:r>
              <a:rPr lang="en-US" b="1" i="1" dirty="0" err="1" smtClean="0">
                <a:latin typeface="Goudy Old Style" pitchFamily="18" charset="0"/>
              </a:rPr>
              <a:t>dilahirkan</a:t>
            </a:r>
            <a:r>
              <a:rPr lang="en-US" b="1" i="1" dirty="0" smtClean="0">
                <a:latin typeface="Goudy Old Style" pitchFamily="18" charset="0"/>
              </a:rPr>
              <a:t> </a:t>
            </a:r>
            <a:r>
              <a:rPr lang="en-US" b="1" i="1" dirty="0" err="1" smtClean="0">
                <a:latin typeface="Goudy Old Style" pitchFamily="18" charset="0"/>
              </a:rPr>
              <a:t>sebagai</a:t>
            </a:r>
            <a:r>
              <a:rPr lang="en-US" b="1" i="1" dirty="0" smtClean="0">
                <a:latin typeface="Goudy Old Style" pitchFamily="18" charset="0"/>
              </a:rPr>
              <a:t> Hindu.</a:t>
            </a:r>
            <a:endParaRPr lang="en-US" dirty="0" smtClean="0">
              <a:latin typeface="Goudy Old Style" pitchFamily="18" charset="0"/>
            </a:endParaRPr>
          </a:p>
          <a:p>
            <a:r>
              <a:rPr lang="en-US" b="1" i="1" dirty="0" err="1" smtClean="0">
                <a:latin typeface="Goudy Old Style" pitchFamily="18" charset="0"/>
              </a:rPr>
              <a:t>Bagaimana</a:t>
            </a:r>
            <a:r>
              <a:rPr lang="en-US" b="1" i="1" dirty="0" smtClean="0">
                <a:latin typeface="Goudy Old Style" pitchFamily="18" charset="0"/>
              </a:rPr>
              <a:t> </a:t>
            </a:r>
            <a:r>
              <a:rPr lang="en-US" b="1" i="1" dirty="0" err="1" smtClean="0">
                <a:latin typeface="Goudy Old Style" pitchFamily="18" charset="0"/>
              </a:rPr>
              <a:t>proses</a:t>
            </a:r>
            <a:r>
              <a:rPr lang="en-US" b="1" i="1" dirty="0" smtClean="0">
                <a:latin typeface="Goudy Old Style" pitchFamily="18" charset="0"/>
              </a:rPr>
              <a:t> </a:t>
            </a:r>
            <a:r>
              <a:rPr lang="en-US" b="1" i="1" dirty="0" err="1" smtClean="0">
                <a:latin typeface="Goudy Old Style" pitchFamily="18" charset="0"/>
              </a:rPr>
              <a:t>penghinduan</a:t>
            </a:r>
            <a:r>
              <a:rPr lang="en-US" b="1" i="1" dirty="0" smtClean="0">
                <a:latin typeface="Goudy Old Style" pitchFamily="18" charset="0"/>
              </a:rPr>
              <a:t> </a:t>
            </a:r>
            <a:r>
              <a:rPr lang="en-US" b="1" i="1" dirty="0" err="1" smtClean="0">
                <a:latin typeface="Goudy Old Style" pitchFamily="18" charset="0"/>
              </a:rPr>
              <a:t>orang-orang</a:t>
            </a:r>
            <a:r>
              <a:rPr lang="en-US" b="1" i="1" dirty="0" smtClean="0">
                <a:latin typeface="Goudy Old Style" pitchFamily="18" charset="0"/>
              </a:rPr>
              <a:t> Indonesia?</a:t>
            </a:r>
            <a:endParaRPr lang="en-US" dirty="0" smtClean="0">
              <a:latin typeface="Goudy Old Style" pitchFamily="18" charset="0"/>
            </a:endParaRPr>
          </a:p>
          <a:p>
            <a:r>
              <a:rPr lang="en-US" b="1" i="1" dirty="0" err="1" smtClean="0">
                <a:latin typeface="Goudy Old Style" pitchFamily="18" charset="0"/>
              </a:rPr>
              <a:t>Sekte</a:t>
            </a:r>
            <a:r>
              <a:rPr lang="en-US" b="1" i="1" dirty="0" smtClean="0">
                <a:latin typeface="Goudy Old Style" pitchFamily="18" charset="0"/>
              </a:rPr>
              <a:t> </a:t>
            </a:r>
            <a:r>
              <a:rPr lang="en-US" b="1" i="1" dirty="0" err="1" smtClean="0">
                <a:latin typeface="Goudy Old Style" pitchFamily="18" charset="0"/>
              </a:rPr>
              <a:t>Saiva</a:t>
            </a:r>
            <a:r>
              <a:rPr lang="en-US" b="1" i="1" dirty="0" smtClean="0">
                <a:latin typeface="Goudy Old Style" pitchFamily="18" charset="0"/>
              </a:rPr>
              <a:t> </a:t>
            </a:r>
            <a:r>
              <a:rPr lang="en-US" b="1" i="1" dirty="0" err="1" smtClean="0">
                <a:latin typeface="Goudy Old Style" pitchFamily="18" charset="0"/>
              </a:rPr>
              <a:t>Siddhanta</a:t>
            </a:r>
            <a:r>
              <a:rPr lang="en-US" b="1" i="1" dirty="0" smtClean="0">
                <a:latin typeface="Goudy Old Style" pitchFamily="18" charset="0"/>
              </a:rPr>
              <a:t>, </a:t>
            </a:r>
            <a:r>
              <a:rPr lang="en-US" b="1" i="1" dirty="0" err="1" smtClean="0">
                <a:latin typeface="Goudy Old Style" pitchFamily="18" charset="0"/>
              </a:rPr>
              <a:t>sebuah</a:t>
            </a:r>
            <a:r>
              <a:rPr lang="en-US" b="1" i="1" dirty="0" smtClean="0">
                <a:latin typeface="Goudy Old Style" pitchFamily="18" charset="0"/>
              </a:rPr>
              <a:t> </a:t>
            </a:r>
            <a:r>
              <a:rPr lang="en-US" b="1" i="1" dirty="0" err="1" smtClean="0">
                <a:latin typeface="Goudy Old Style" pitchFamily="18" charset="0"/>
              </a:rPr>
              <a:t>sekte</a:t>
            </a:r>
            <a:r>
              <a:rPr lang="en-US" b="1" i="1" dirty="0" smtClean="0">
                <a:latin typeface="Goudy Old Style" pitchFamily="18" charset="0"/>
              </a:rPr>
              <a:t> Hindu yang </a:t>
            </a:r>
            <a:r>
              <a:rPr lang="en-US" b="1" i="1" dirty="0" err="1" smtClean="0">
                <a:latin typeface="Goudy Old Style" pitchFamily="18" charset="0"/>
              </a:rPr>
              <a:t>terbesar</a:t>
            </a:r>
            <a:r>
              <a:rPr lang="en-US" b="1" i="1" dirty="0" smtClean="0">
                <a:latin typeface="Goudy Old Style" pitchFamily="18" charset="0"/>
              </a:rPr>
              <a:t> </a:t>
            </a:r>
            <a:r>
              <a:rPr lang="en-US" b="1" i="1" dirty="0" err="1" smtClean="0">
                <a:latin typeface="Goudy Old Style" pitchFamily="18" charset="0"/>
              </a:rPr>
              <a:t>pengaruhnya</a:t>
            </a:r>
            <a:r>
              <a:rPr lang="en-US" b="1" i="1" dirty="0" smtClean="0">
                <a:latin typeface="Goudy Old Style" pitchFamily="18" charset="0"/>
              </a:rPr>
              <a:t> </a:t>
            </a:r>
            <a:r>
              <a:rPr lang="en-US" b="1" i="1" dirty="0" err="1" smtClean="0">
                <a:latin typeface="Goudy Old Style" pitchFamily="18" charset="0"/>
              </a:rPr>
              <a:t>di</a:t>
            </a:r>
            <a:r>
              <a:rPr lang="en-US" b="1" i="1" dirty="0" smtClean="0">
                <a:latin typeface="Goudy Old Style" pitchFamily="18" charset="0"/>
              </a:rPr>
              <a:t> </a:t>
            </a:r>
            <a:r>
              <a:rPr lang="en-US" b="1" i="1" dirty="0" err="1" smtClean="0">
                <a:latin typeface="Goudy Old Style" pitchFamily="18" charset="0"/>
              </a:rPr>
              <a:t>Jawa</a:t>
            </a:r>
            <a:r>
              <a:rPr lang="en-US" b="1" i="1" dirty="0" smtClean="0">
                <a:latin typeface="Goudy Old Style" pitchFamily="18" charset="0"/>
              </a:rPr>
              <a:t> </a:t>
            </a:r>
            <a:r>
              <a:rPr lang="en-US" b="1" i="1" dirty="0" err="1" smtClean="0">
                <a:latin typeface="Goudy Old Style" pitchFamily="18" charset="0"/>
              </a:rPr>
              <a:t>dan</a:t>
            </a:r>
            <a:r>
              <a:rPr lang="en-US" b="1" i="1" dirty="0" smtClean="0">
                <a:latin typeface="Goudy Old Style" pitchFamily="18" charset="0"/>
              </a:rPr>
              <a:t> Bali. </a:t>
            </a:r>
            <a:r>
              <a:rPr lang="en-US" b="1" i="1" dirty="0" err="1" smtClean="0">
                <a:latin typeface="Goudy Old Style" pitchFamily="18" charset="0"/>
              </a:rPr>
              <a:t>Dalam</a:t>
            </a:r>
            <a:r>
              <a:rPr lang="en-US" b="1" i="1" dirty="0" smtClean="0">
                <a:latin typeface="Goudy Old Style" pitchFamily="18" charset="0"/>
              </a:rPr>
              <a:t> </a:t>
            </a:r>
            <a:r>
              <a:rPr lang="en-US" b="1" i="1" dirty="0" err="1" smtClean="0">
                <a:latin typeface="Goudy Old Style" pitchFamily="18" charset="0"/>
              </a:rPr>
              <a:t>sekte</a:t>
            </a:r>
            <a:r>
              <a:rPr lang="en-US" b="1" i="1" dirty="0" smtClean="0">
                <a:latin typeface="Goudy Old Style" pitchFamily="18" charset="0"/>
              </a:rPr>
              <a:t> </a:t>
            </a:r>
            <a:r>
              <a:rPr lang="en-US" b="1" i="1" dirty="0" err="1" smtClean="0">
                <a:latin typeface="Goudy Old Style" pitchFamily="18" charset="0"/>
              </a:rPr>
              <a:t>ini</a:t>
            </a:r>
            <a:r>
              <a:rPr lang="en-US" b="1" i="1" dirty="0" smtClean="0">
                <a:latin typeface="Goudy Old Style" pitchFamily="18" charset="0"/>
              </a:rPr>
              <a:t> </a:t>
            </a:r>
            <a:r>
              <a:rPr lang="en-US" b="1" i="1" dirty="0" err="1" smtClean="0">
                <a:latin typeface="Goudy Old Style" pitchFamily="18" charset="0"/>
              </a:rPr>
              <a:t>penghinduan</a:t>
            </a:r>
            <a:r>
              <a:rPr lang="en-US" b="1" i="1" dirty="0" smtClean="0">
                <a:latin typeface="Goudy Old Style" pitchFamily="18" charset="0"/>
              </a:rPr>
              <a:t> </a:t>
            </a:r>
            <a:r>
              <a:rPr lang="en-US" b="1" i="1" dirty="0" err="1" smtClean="0">
                <a:latin typeface="Goudy Old Style" pitchFamily="18" charset="0"/>
              </a:rPr>
              <a:t>dilakukan</a:t>
            </a:r>
            <a:r>
              <a:rPr lang="en-US" b="1" i="1" dirty="0" smtClean="0">
                <a:latin typeface="Goudy Old Style" pitchFamily="18" charset="0"/>
              </a:rPr>
              <a:t> </a:t>
            </a:r>
            <a:r>
              <a:rPr lang="en-US" b="1" i="1" dirty="0" err="1" smtClean="0">
                <a:latin typeface="Goudy Old Style" pitchFamily="18" charset="0"/>
              </a:rPr>
              <a:t>dengan</a:t>
            </a:r>
            <a:r>
              <a:rPr lang="en-US" b="1" i="1" dirty="0" smtClean="0">
                <a:latin typeface="Goudy Old Style" pitchFamily="18" charset="0"/>
              </a:rPr>
              <a:t> </a:t>
            </a:r>
            <a:r>
              <a:rPr lang="en-US" b="1" i="1" dirty="0" err="1" smtClean="0">
                <a:latin typeface="Goudy Old Style" pitchFamily="18" charset="0"/>
              </a:rPr>
              <a:t>upacara</a:t>
            </a:r>
            <a:r>
              <a:rPr lang="en-US" b="1" i="1" dirty="0" smtClean="0">
                <a:latin typeface="Goudy Old Style" pitchFamily="18" charset="0"/>
              </a:rPr>
              <a:t> </a:t>
            </a:r>
            <a:r>
              <a:rPr lang="en-US" b="1" i="1" dirty="0" err="1" smtClean="0">
                <a:solidFill>
                  <a:srgbClr val="FFFF00"/>
                </a:solidFill>
                <a:latin typeface="Goudy Old Style" pitchFamily="18" charset="0"/>
              </a:rPr>
              <a:t>Vrastyastoma</a:t>
            </a:r>
            <a:r>
              <a:rPr lang="en-US" b="1" i="1" dirty="0" smtClean="0">
                <a:solidFill>
                  <a:srgbClr val="FFFF00"/>
                </a:solidFill>
                <a:latin typeface="Goudy Old Style" pitchFamily="18" charset="0"/>
              </a:rPr>
              <a:t>. </a:t>
            </a:r>
            <a:r>
              <a:rPr lang="en-US" b="1" i="1" dirty="0" err="1" smtClean="0">
                <a:latin typeface="Goudy Old Style" pitchFamily="18" charset="0"/>
              </a:rPr>
              <a:t>Merupakan</a:t>
            </a:r>
            <a:r>
              <a:rPr lang="en-US" b="1" i="1" dirty="0" smtClean="0">
                <a:latin typeface="Goudy Old Style" pitchFamily="18" charset="0"/>
              </a:rPr>
              <a:t> </a:t>
            </a:r>
            <a:r>
              <a:rPr lang="en-US" b="1" i="1" dirty="0" err="1" smtClean="0">
                <a:latin typeface="Goudy Old Style" pitchFamily="18" charset="0"/>
              </a:rPr>
              <a:t>upacara</a:t>
            </a:r>
            <a:r>
              <a:rPr lang="en-US" b="1" i="1" dirty="0" smtClean="0">
                <a:latin typeface="Goudy Old Style" pitchFamily="18" charset="0"/>
              </a:rPr>
              <a:t> </a:t>
            </a:r>
            <a:r>
              <a:rPr lang="en-US" b="1" i="1" dirty="0" err="1" smtClean="0">
                <a:latin typeface="Goudy Old Style" pitchFamily="18" charset="0"/>
              </a:rPr>
              <a:t>khusus</a:t>
            </a:r>
            <a:r>
              <a:rPr lang="en-US" b="1" i="1" dirty="0" smtClean="0">
                <a:latin typeface="Goudy Old Style" pitchFamily="18" charset="0"/>
              </a:rPr>
              <a:t> </a:t>
            </a:r>
            <a:r>
              <a:rPr lang="en-US" b="1" i="1" dirty="0" err="1" smtClean="0">
                <a:latin typeface="Goudy Old Style" pitchFamily="18" charset="0"/>
              </a:rPr>
              <a:t>untuk</a:t>
            </a:r>
            <a:r>
              <a:rPr lang="en-US" b="1" i="1" dirty="0" smtClean="0">
                <a:latin typeface="Goudy Old Style" pitchFamily="18" charset="0"/>
              </a:rPr>
              <a:t> </a:t>
            </a:r>
            <a:r>
              <a:rPr lang="en-US" b="1" i="1" dirty="0" err="1" smtClean="0">
                <a:latin typeface="Goudy Old Style" pitchFamily="18" charset="0"/>
              </a:rPr>
              <a:t>menghindukan</a:t>
            </a:r>
            <a:r>
              <a:rPr lang="en-US" b="1" i="1" dirty="0" smtClean="0">
                <a:latin typeface="Goudy Old Style" pitchFamily="18" charset="0"/>
              </a:rPr>
              <a:t> </a:t>
            </a:r>
            <a:r>
              <a:rPr lang="en-US" b="1" i="1" dirty="0" err="1" smtClean="0">
                <a:latin typeface="Goudy Old Style" pitchFamily="18" charset="0"/>
              </a:rPr>
              <a:t>seseorang</a:t>
            </a:r>
            <a:r>
              <a:rPr lang="en-US" b="1" i="1" dirty="0" smtClean="0">
                <a:latin typeface="Goudy Old Style" pitchFamily="18" charset="0"/>
              </a:rPr>
              <a:t> yang </a:t>
            </a:r>
            <a:r>
              <a:rPr lang="en-US" b="1" i="1" dirty="0" err="1" smtClean="0">
                <a:latin typeface="Goudy Old Style" pitchFamily="18" charset="0"/>
              </a:rPr>
              <a:t>dilakukan</a:t>
            </a:r>
            <a:r>
              <a:rPr lang="en-US" b="1" i="1" dirty="0" smtClean="0">
                <a:latin typeface="Goudy Old Style" pitchFamily="18" charset="0"/>
              </a:rPr>
              <a:t> </a:t>
            </a:r>
            <a:r>
              <a:rPr lang="en-US" b="1" i="1" dirty="0" err="1" smtClean="0">
                <a:latin typeface="Goudy Old Style" pitchFamily="18" charset="0"/>
              </a:rPr>
              <a:t>oleh</a:t>
            </a:r>
            <a:r>
              <a:rPr lang="en-US" b="1" i="1" dirty="0" smtClean="0">
                <a:latin typeface="Goudy Old Style" pitchFamily="18" charset="0"/>
              </a:rPr>
              <a:t> </a:t>
            </a:r>
            <a:r>
              <a:rPr lang="en-US" b="1" i="1" dirty="0" err="1" smtClean="0">
                <a:latin typeface="Goudy Old Style" pitchFamily="18" charset="0"/>
              </a:rPr>
              <a:t>seorang</a:t>
            </a:r>
            <a:r>
              <a:rPr lang="en-US" b="1" i="1" dirty="0" smtClean="0">
                <a:latin typeface="Goudy Old Style" pitchFamily="18" charset="0"/>
              </a:rPr>
              <a:t> </a:t>
            </a:r>
            <a:r>
              <a:rPr lang="en-US" b="1" i="1" dirty="0" err="1" smtClean="0">
                <a:latin typeface="Goudy Old Style" pitchFamily="18" charset="0"/>
              </a:rPr>
              <a:t>brahmana</a:t>
            </a:r>
            <a:r>
              <a:rPr lang="en-US" b="1" i="1" dirty="0" smtClean="0">
                <a:latin typeface="Goudy Old Style" pitchFamily="18" charset="0"/>
              </a:rPr>
              <a:t> guru yang </a:t>
            </a:r>
            <a:r>
              <a:rPr lang="en-US" b="1" i="1" dirty="0" err="1" smtClean="0">
                <a:latin typeface="Goudy Old Style" pitchFamily="18" charset="0"/>
              </a:rPr>
              <a:t>diundang</a:t>
            </a:r>
            <a:r>
              <a:rPr lang="en-US" b="1" i="1" dirty="0" smtClean="0">
                <a:latin typeface="Goudy Old Style" pitchFamily="18" charset="0"/>
              </a:rPr>
              <a:t> </a:t>
            </a:r>
            <a:r>
              <a:rPr lang="en-US" b="1" i="1" dirty="0" err="1" smtClean="0">
                <a:latin typeface="Goudy Old Style" pitchFamily="18" charset="0"/>
              </a:rPr>
              <a:t>dari</a:t>
            </a:r>
            <a:r>
              <a:rPr lang="en-US" b="1" i="1" dirty="0" smtClean="0">
                <a:latin typeface="Goudy Old Style" pitchFamily="18" charset="0"/>
              </a:rPr>
              <a:t> India </a:t>
            </a:r>
            <a:r>
              <a:rPr lang="en-US" b="1" i="1" dirty="0" err="1" smtClean="0">
                <a:latin typeface="Goudy Old Style" pitchFamily="18" charset="0"/>
              </a:rPr>
              <a:t>oleh</a:t>
            </a:r>
            <a:r>
              <a:rPr lang="en-US" b="1" i="1" dirty="0" smtClean="0">
                <a:latin typeface="Goudy Old Style" pitchFamily="18" charset="0"/>
              </a:rPr>
              <a:t> </a:t>
            </a:r>
            <a:r>
              <a:rPr lang="en-US" b="1" i="1" dirty="0" err="1" smtClean="0">
                <a:latin typeface="Goudy Old Style" pitchFamily="18" charset="0"/>
              </a:rPr>
              <a:t>para</a:t>
            </a:r>
            <a:r>
              <a:rPr lang="en-US" b="1" i="1" dirty="0" smtClean="0">
                <a:latin typeface="Goudy Old Style" pitchFamily="18" charset="0"/>
              </a:rPr>
              <a:t> </a:t>
            </a:r>
            <a:r>
              <a:rPr lang="en-US" b="1" i="1" dirty="0" err="1" smtClean="0">
                <a:latin typeface="Goudy Old Style" pitchFamily="18" charset="0"/>
              </a:rPr>
              <a:t>penguasa</a:t>
            </a:r>
            <a:r>
              <a:rPr lang="en-US" b="1" i="1" dirty="0" smtClean="0">
                <a:latin typeface="Goudy Old Style" pitchFamily="18" charset="0"/>
              </a:rPr>
              <a:t> </a:t>
            </a:r>
            <a:r>
              <a:rPr lang="en-US" b="1" i="1" dirty="0" err="1" smtClean="0">
                <a:latin typeface="Goudy Old Style" pitchFamily="18" charset="0"/>
              </a:rPr>
              <a:t>setempat</a:t>
            </a:r>
            <a:r>
              <a:rPr lang="en-US" b="1" i="1" dirty="0" smtClean="0">
                <a:latin typeface="Goudy Old Style" pitchFamily="18" charset="0"/>
              </a:rPr>
              <a:t> yang </a:t>
            </a:r>
            <a:r>
              <a:rPr lang="en-US" b="1" i="1" dirty="0" err="1" smtClean="0">
                <a:latin typeface="Goudy Old Style" pitchFamily="18" charset="0"/>
              </a:rPr>
              <a:t>tertarik</a:t>
            </a:r>
            <a:r>
              <a:rPr lang="en-US" b="1" i="1" dirty="0" smtClean="0">
                <a:latin typeface="Goudy Old Style" pitchFamily="18" charset="0"/>
              </a:rPr>
              <a:t> </a:t>
            </a:r>
            <a:r>
              <a:rPr lang="en-US" b="1" i="1" dirty="0" err="1" smtClean="0">
                <a:latin typeface="Goudy Old Style" pitchFamily="18" charset="0"/>
              </a:rPr>
              <a:t>dengan</a:t>
            </a:r>
            <a:r>
              <a:rPr lang="en-US" b="1" i="1" dirty="0" smtClean="0">
                <a:latin typeface="Goudy Old Style" pitchFamily="18" charset="0"/>
              </a:rPr>
              <a:t> agama </a:t>
            </a:r>
            <a:r>
              <a:rPr lang="en-US" b="1" i="1" dirty="0" err="1" smtClean="0">
                <a:latin typeface="Goudy Old Style" pitchFamily="18" charset="0"/>
              </a:rPr>
              <a:t>dan</a:t>
            </a:r>
            <a:r>
              <a:rPr lang="en-US" b="1" i="1" dirty="0" smtClean="0">
                <a:latin typeface="Goudy Old Style" pitchFamily="18" charset="0"/>
              </a:rPr>
              <a:t> </a:t>
            </a:r>
            <a:r>
              <a:rPr lang="en-US" b="1" i="1" dirty="0" err="1" smtClean="0">
                <a:latin typeface="Goudy Old Style" pitchFamily="18" charset="0"/>
              </a:rPr>
              <a:t>kebudayaan</a:t>
            </a:r>
            <a:r>
              <a:rPr lang="en-US" b="1" i="1" dirty="0" smtClean="0">
                <a:latin typeface="Goudy Old Style" pitchFamily="18" charset="0"/>
              </a:rPr>
              <a:t>  Hindu-</a:t>
            </a:r>
            <a:r>
              <a:rPr lang="en-US" b="1" i="1" dirty="0" err="1" smtClean="0">
                <a:latin typeface="Goudy Old Style" pitchFamily="18" charset="0"/>
              </a:rPr>
              <a:t>Budha</a:t>
            </a:r>
            <a:r>
              <a:rPr lang="en-US" b="1" i="1" dirty="0" smtClean="0">
                <a:latin typeface="Goudy Old Style" pitchFamily="18" charset="0"/>
              </a:rPr>
              <a:t>. </a:t>
            </a:r>
            <a:endParaRPr lang="en-US" dirty="0" smtClean="0">
              <a:latin typeface="Goudy Old Style" pitchFamily="18" charset="0"/>
            </a:endParaRP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6553200"/>
          </a:xfrm>
        </p:spPr>
        <p:style>
          <a:lnRef idx="0">
            <a:schemeClr val="accent2"/>
          </a:lnRef>
          <a:fillRef idx="3">
            <a:schemeClr val="accent2"/>
          </a:fillRef>
          <a:effectRef idx="3">
            <a:schemeClr val="accent2"/>
          </a:effectRef>
          <a:fontRef idx="minor">
            <a:schemeClr val="lt1"/>
          </a:fontRef>
        </p:style>
        <p:txBody>
          <a:bodyPr/>
          <a:lstStyle/>
          <a:p>
            <a:pPr lvl="2"/>
            <a:r>
              <a:rPr lang="en-US" sz="8000" b="1" dirty="0" err="1"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Perkembangan</a:t>
            </a: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 </a:t>
            </a:r>
            <a:b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b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agama </a:t>
            </a:r>
            <a:r>
              <a:rPr lang="en-US" sz="8000" b="1" dirty="0" err="1"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dan</a:t>
            </a: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 </a:t>
            </a:r>
            <a:r>
              <a:rPr lang="en-US" sz="8000" b="1" dirty="0" err="1"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kebudayaan</a:t>
            </a: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 </a:t>
            </a:r>
            <a:b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b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	Hindu-Buddha </a:t>
            </a:r>
            <a:b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br>
            <a:r>
              <a:rPr lang="en-US" sz="8000" b="1" dirty="0" err="1"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di</a:t>
            </a:r>
            <a: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t> Indonesia</a:t>
            </a:r>
            <a:br>
              <a:rPr lang="en-US" sz="80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Kunstler Script" pitchFamily="66" charset="0"/>
              </a:rPr>
            </a:b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685800"/>
          </a:xfrm>
        </p:spPr>
        <p:style>
          <a:lnRef idx="1">
            <a:schemeClr val="accent1"/>
          </a:lnRef>
          <a:fillRef idx="2">
            <a:schemeClr val="accent1"/>
          </a:fillRef>
          <a:effectRef idx="1">
            <a:schemeClr val="accent1"/>
          </a:effectRef>
          <a:fontRef idx="minor">
            <a:schemeClr val="dk1"/>
          </a:fontRef>
        </p:style>
        <p:txBody>
          <a:bodyPr/>
          <a:lstStyle/>
          <a:p>
            <a:r>
              <a:rPr lang="en-US" dirty="0" smtClean="0">
                <a:solidFill>
                  <a:srgbClr val="C00000"/>
                </a:solidFill>
                <a:latin typeface="Juice ITC" pitchFamily="82" charset="0"/>
              </a:rPr>
              <a:t>PENGARUH HINDU BUDDHA</a:t>
            </a:r>
            <a:endParaRPr lang="en-US" dirty="0"/>
          </a:p>
        </p:txBody>
      </p:sp>
      <p:sp>
        <p:nvSpPr>
          <p:cNvPr id="4" name="Content Placeholder 2"/>
          <p:cNvSpPr>
            <a:spLocks noGrp="1"/>
          </p:cNvSpPr>
          <p:nvPr>
            <p:ph idx="1"/>
          </p:nvPr>
        </p:nvSpPr>
        <p:spPr>
          <a:xfrm>
            <a:off x="1828800" y="914400"/>
            <a:ext cx="7162800" cy="5791200"/>
          </a:xfrm>
        </p:spPr>
        <p:style>
          <a:lnRef idx="1">
            <a:schemeClr val="accent1"/>
          </a:lnRef>
          <a:fillRef idx="2">
            <a:schemeClr val="accent1"/>
          </a:fillRef>
          <a:effectRef idx="1">
            <a:schemeClr val="accent1"/>
          </a:effectRef>
          <a:fontRef idx="minor">
            <a:schemeClr val="dk1"/>
          </a:fontRef>
        </p:style>
        <p:txBody>
          <a:bodyPr/>
          <a:lstStyle/>
          <a:p>
            <a:pPr algn="ctr">
              <a:buBlip>
                <a:blip r:embed="rId2"/>
              </a:buBlip>
            </a:pPr>
            <a:endParaRPr lang="en-US" dirty="0" smtClean="0"/>
          </a:p>
          <a:p>
            <a:pPr algn="ctr">
              <a:buBlip>
                <a:blip r:embed="rId2"/>
              </a:buBlip>
            </a:pPr>
            <a:endParaRPr lang="en-US" dirty="0" smtClean="0"/>
          </a:p>
          <a:p>
            <a:pPr algn="ctr">
              <a:buBlip>
                <a:blip r:embed="rId2"/>
              </a:buBlip>
            </a:pPr>
            <a:r>
              <a:rPr lang="en-US" dirty="0" smtClean="0"/>
              <a:t> </a:t>
            </a:r>
            <a:r>
              <a:rPr lang="en-US" b="1" dirty="0" smtClean="0">
                <a:latin typeface="Juice ITC" pitchFamily="82" charset="0"/>
              </a:rPr>
              <a:t>SENI BANGUNAN </a:t>
            </a:r>
          </a:p>
          <a:p>
            <a:pPr algn="ctr">
              <a:buBlip>
                <a:blip r:embed="rId2"/>
              </a:buBlip>
            </a:pPr>
            <a:r>
              <a:rPr lang="en-US" b="1" dirty="0" smtClean="0">
                <a:latin typeface="Juice ITC" pitchFamily="82" charset="0"/>
              </a:rPr>
              <a:t> SENI RUPA/SENI LUKIS</a:t>
            </a:r>
          </a:p>
          <a:p>
            <a:pPr algn="ctr">
              <a:buBlip>
                <a:blip r:embed="rId2"/>
              </a:buBlip>
            </a:pPr>
            <a:r>
              <a:rPr lang="en-US" b="1" dirty="0" smtClean="0">
                <a:latin typeface="Juice ITC" pitchFamily="82" charset="0"/>
              </a:rPr>
              <a:t> SENI SASTRA</a:t>
            </a:r>
          </a:p>
          <a:p>
            <a:pPr algn="ctr">
              <a:buBlip>
                <a:blip r:embed="rId2"/>
              </a:buBlip>
            </a:pPr>
            <a:r>
              <a:rPr lang="en-US" b="1" dirty="0" smtClean="0">
                <a:latin typeface="Juice ITC" pitchFamily="82" charset="0"/>
              </a:rPr>
              <a:t> KALENDER</a:t>
            </a:r>
          </a:p>
          <a:p>
            <a:pPr algn="ctr">
              <a:buBlip>
                <a:blip r:embed="rId2"/>
              </a:buBlip>
            </a:pPr>
            <a:r>
              <a:rPr lang="en-US" b="1" dirty="0" smtClean="0">
                <a:latin typeface="Juice ITC" pitchFamily="82" charset="0"/>
              </a:rPr>
              <a:t> KEPERCAYAAN DAN FILSAFAT</a:t>
            </a:r>
          </a:p>
          <a:p>
            <a:pPr algn="ctr">
              <a:buBlip>
                <a:blip r:embed="rId2"/>
              </a:buBlip>
            </a:pPr>
            <a:r>
              <a:rPr lang="en-US" b="1" dirty="0" smtClean="0">
                <a:latin typeface="Juice ITC" pitchFamily="82" charset="0"/>
              </a:rPr>
              <a:t> PEMERINTAHAN</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152400"/>
            <a:ext cx="7162800" cy="6553200"/>
          </a:xfrm>
          <a:solidFill>
            <a:schemeClr val="accent2">
              <a:lumMod val="20000"/>
              <a:lumOff val="80000"/>
            </a:schemeClr>
          </a:solidFill>
        </p:spPr>
        <p:txBody>
          <a:bodyPr/>
          <a:lstStyle/>
          <a:p>
            <a:pPr>
              <a:buNone/>
            </a:pPr>
            <a:r>
              <a:rPr lang="en-US" dirty="0" smtClean="0">
                <a:latin typeface="Felix Titling" pitchFamily="82" charset="0"/>
              </a:rPr>
              <a:t>   </a:t>
            </a:r>
          </a:p>
          <a:p>
            <a:pPr algn="ctr">
              <a:buNone/>
            </a:pPr>
            <a:r>
              <a:rPr lang="en-US" dirty="0" smtClean="0">
                <a:latin typeface="Felix Titling" pitchFamily="82" charset="0"/>
              </a:rPr>
              <a:t>   </a:t>
            </a:r>
          </a:p>
          <a:p>
            <a:pPr algn="ctr">
              <a:buNone/>
            </a:pPr>
            <a:r>
              <a:rPr lang="en-US" dirty="0" err="1" smtClean="0">
                <a:solidFill>
                  <a:srgbClr val="0070C0"/>
                </a:solidFill>
                <a:latin typeface="Felix Titling" pitchFamily="82" charset="0"/>
              </a:rPr>
              <a:t>Masuknya</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pengaruh</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unsur</a:t>
            </a:r>
            <a:r>
              <a:rPr lang="en-US" dirty="0" smtClean="0">
                <a:solidFill>
                  <a:srgbClr val="0070C0"/>
                </a:solidFill>
                <a:latin typeface="Felix Titling" pitchFamily="82" charset="0"/>
              </a:rPr>
              <a:t> </a:t>
            </a:r>
          </a:p>
          <a:p>
            <a:pPr algn="ctr">
              <a:buNone/>
            </a:pPr>
            <a:r>
              <a:rPr lang="en-US" dirty="0" err="1" smtClean="0">
                <a:solidFill>
                  <a:srgbClr val="0070C0"/>
                </a:solidFill>
                <a:latin typeface="Felix Titling" pitchFamily="82" charset="0"/>
              </a:rPr>
              <a:t>kebudayaan</a:t>
            </a:r>
            <a:r>
              <a:rPr lang="en-US" dirty="0" smtClean="0">
                <a:solidFill>
                  <a:srgbClr val="0070C0"/>
                </a:solidFill>
                <a:latin typeface="Felix Titling" pitchFamily="82" charset="0"/>
              </a:rPr>
              <a:t> Hindu-Buddha </a:t>
            </a:r>
            <a:r>
              <a:rPr lang="en-US" dirty="0" err="1" smtClean="0">
                <a:solidFill>
                  <a:srgbClr val="0070C0"/>
                </a:solidFill>
                <a:latin typeface="Felix Titling" pitchFamily="82" charset="0"/>
              </a:rPr>
              <a:t>dari</a:t>
            </a:r>
            <a:r>
              <a:rPr lang="en-US" dirty="0" smtClean="0">
                <a:solidFill>
                  <a:srgbClr val="0070C0"/>
                </a:solidFill>
                <a:latin typeface="Felix Titling" pitchFamily="82" charset="0"/>
              </a:rPr>
              <a:t> </a:t>
            </a:r>
          </a:p>
          <a:p>
            <a:pPr algn="ctr">
              <a:buNone/>
            </a:pPr>
            <a:r>
              <a:rPr lang="en-US" dirty="0" smtClean="0">
                <a:solidFill>
                  <a:srgbClr val="0070C0"/>
                </a:solidFill>
                <a:latin typeface="Felix Titling" pitchFamily="82" charset="0"/>
              </a:rPr>
              <a:t>India </a:t>
            </a:r>
            <a:r>
              <a:rPr lang="en-US" dirty="0" err="1" smtClean="0">
                <a:solidFill>
                  <a:srgbClr val="0070C0"/>
                </a:solidFill>
                <a:latin typeface="Felix Titling" pitchFamily="82" charset="0"/>
              </a:rPr>
              <a:t>telah</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mengubah</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dan</a:t>
            </a:r>
            <a:r>
              <a:rPr lang="en-US" dirty="0" smtClean="0">
                <a:solidFill>
                  <a:srgbClr val="0070C0"/>
                </a:solidFill>
                <a:latin typeface="Felix Titling" pitchFamily="82" charset="0"/>
              </a:rPr>
              <a:t> </a:t>
            </a:r>
          </a:p>
          <a:p>
            <a:pPr algn="ctr">
              <a:buNone/>
            </a:pPr>
            <a:r>
              <a:rPr lang="en-US" dirty="0" err="1" smtClean="0">
                <a:solidFill>
                  <a:srgbClr val="0070C0"/>
                </a:solidFill>
                <a:latin typeface="Felix Titling" pitchFamily="82" charset="0"/>
              </a:rPr>
              <a:t>menambah</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khasanah</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budaya</a:t>
            </a:r>
            <a:r>
              <a:rPr lang="en-US" dirty="0" smtClean="0">
                <a:solidFill>
                  <a:srgbClr val="0070C0"/>
                </a:solidFill>
                <a:latin typeface="Felix Titling" pitchFamily="82" charset="0"/>
              </a:rPr>
              <a:t> </a:t>
            </a:r>
          </a:p>
          <a:p>
            <a:pPr algn="ctr">
              <a:buNone/>
            </a:pPr>
            <a:r>
              <a:rPr lang="en-US" dirty="0" smtClean="0">
                <a:solidFill>
                  <a:srgbClr val="0070C0"/>
                </a:solidFill>
                <a:latin typeface="Felix Titling" pitchFamily="82" charset="0"/>
              </a:rPr>
              <a:t>Indonesia </a:t>
            </a:r>
            <a:r>
              <a:rPr lang="en-US" dirty="0" err="1" smtClean="0">
                <a:solidFill>
                  <a:srgbClr val="0070C0"/>
                </a:solidFill>
                <a:latin typeface="Felix Titling" pitchFamily="82" charset="0"/>
              </a:rPr>
              <a:t>dalam</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beberapa</a:t>
            </a:r>
            <a:r>
              <a:rPr lang="en-US" dirty="0" smtClean="0">
                <a:solidFill>
                  <a:srgbClr val="0070C0"/>
                </a:solidFill>
                <a:latin typeface="Felix Titling" pitchFamily="82" charset="0"/>
              </a:rPr>
              <a:t> </a:t>
            </a:r>
            <a:r>
              <a:rPr lang="en-US" dirty="0" err="1" smtClean="0">
                <a:solidFill>
                  <a:srgbClr val="0070C0"/>
                </a:solidFill>
                <a:latin typeface="Felix Titling" pitchFamily="82" charset="0"/>
              </a:rPr>
              <a:t>aspek</a:t>
            </a:r>
            <a:r>
              <a:rPr lang="en-US" dirty="0" smtClean="0">
                <a:solidFill>
                  <a:srgbClr val="0070C0"/>
                </a:solidFill>
                <a:latin typeface="Felix Titling" pitchFamily="82" charset="0"/>
              </a:rPr>
              <a:t> </a:t>
            </a:r>
          </a:p>
          <a:p>
            <a:pPr algn="ctr">
              <a:buNone/>
            </a:pPr>
            <a:r>
              <a:rPr lang="en-US" dirty="0" err="1" smtClean="0">
                <a:solidFill>
                  <a:srgbClr val="0070C0"/>
                </a:solidFill>
                <a:latin typeface="Felix Titling" pitchFamily="82" charset="0"/>
              </a:rPr>
              <a:t>kehidupan</a:t>
            </a:r>
            <a:r>
              <a:rPr lang="en-US" dirty="0" smtClean="0">
                <a:solidFill>
                  <a:srgbClr val="0070C0"/>
                </a:solidFill>
                <a:latin typeface="Felix Titling" pitchFamily="82" charset="0"/>
              </a:rPr>
              <a:t>.</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1143000"/>
          </a:xfrm>
          <a:ln/>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b="1" dirty="0" smtClean="0"/>
              <a:t/>
            </a:r>
            <a:br>
              <a:rPr lang="en-US" b="1" dirty="0" smtClean="0"/>
            </a:br>
            <a:r>
              <a:rPr lang="en-US" sz="40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Agama Hindu</a:t>
            </a:r>
            <a:r>
              <a:rPr lang="en-US" sz="4000" b="1" dirty="0" smtClean="0"/>
              <a:t/>
            </a:r>
            <a:br>
              <a:rPr lang="en-US" sz="4000" b="1" dirty="0" smtClean="0"/>
            </a:br>
            <a:r>
              <a:rPr lang="en-US" sz="3100" dirty="0" err="1" smtClean="0">
                <a:solidFill>
                  <a:srgbClr val="FF0000"/>
                </a:solidFill>
                <a:latin typeface="Mistral" pitchFamily="66" charset="0"/>
              </a:rPr>
              <a:t>Berkembang</a:t>
            </a:r>
            <a:r>
              <a:rPr lang="en-US" sz="3100" dirty="0" smtClean="0">
                <a:solidFill>
                  <a:srgbClr val="FF0000"/>
                </a:solidFill>
                <a:latin typeface="Mistral" pitchFamily="66" charset="0"/>
              </a:rPr>
              <a:t> </a:t>
            </a:r>
            <a:r>
              <a:rPr lang="en-US" sz="3100" dirty="0" err="1" smtClean="0">
                <a:solidFill>
                  <a:srgbClr val="FF0000"/>
                </a:solidFill>
                <a:latin typeface="Mistral" pitchFamily="66" charset="0"/>
              </a:rPr>
              <a:t>di</a:t>
            </a:r>
            <a:r>
              <a:rPr lang="en-US" sz="3100" dirty="0" smtClean="0">
                <a:solidFill>
                  <a:srgbClr val="FF0000"/>
                </a:solidFill>
                <a:latin typeface="Mistral" pitchFamily="66" charset="0"/>
              </a:rPr>
              <a:t> India </a:t>
            </a:r>
            <a:r>
              <a:rPr lang="en-US" sz="3100" dirty="0" err="1" smtClean="0">
                <a:solidFill>
                  <a:srgbClr val="FF0000"/>
                </a:solidFill>
                <a:latin typeface="Mistral" pitchFamily="66" charset="0"/>
              </a:rPr>
              <a:t>pada</a:t>
            </a:r>
            <a:r>
              <a:rPr lang="en-US" sz="3100" dirty="0" smtClean="0">
                <a:solidFill>
                  <a:srgbClr val="FF0000"/>
                </a:solidFill>
                <a:latin typeface="Mistral" pitchFamily="66" charset="0"/>
              </a:rPr>
              <a:t> ± </a:t>
            </a:r>
            <a:r>
              <a:rPr lang="en-US" sz="3100" dirty="0" err="1" smtClean="0">
                <a:solidFill>
                  <a:srgbClr val="FF0000"/>
                </a:solidFill>
                <a:latin typeface="Mistral" pitchFamily="66" charset="0"/>
              </a:rPr>
              <a:t>tahun</a:t>
            </a:r>
            <a:r>
              <a:rPr lang="en-US" sz="3100" dirty="0" smtClean="0">
                <a:solidFill>
                  <a:srgbClr val="FF0000"/>
                </a:solidFill>
                <a:latin typeface="Mistral" pitchFamily="66" charset="0"/>
              </a:rPr>
              <a:t> 1500 SM</a:t>
            </a:r>
            <a:br>
              <a:rPr lang="en-US" sz="3100" dirty="0" smtClean="0">
                <a:solidFill>
                  <a:srgbClr val="FF0000"/>
                </a:solidFill>
                <a:latin typeface="Mistral" pitchFamily="66" charset="0"/>
              </a:rPr>
            </a:br>
            <a:r>
              <a:rPr lang="en-US" sz="3100" dirty="0" smtClean="0"/>
              <a:t/>
            </a:r>
            <a:br>
              <a:rPr lang="en-US" sz="3100" dirty="0" smtClean="0"/>
            </a:br>
            <a:endParaRPr lang="en-US" sz="3100" dirty="0"/>
          </a:p>
        </p:txBody>
      </p:sp>
      <p:sp>
        <p:nvSpPr>
          <p:cNvPr id="5" name="Content Placeholder 2"/>
          <p:cNvSpPr>
            <a:spLocks noGrp="1"/>
          </p:cNvSpPr>
          <p:nvPr>
            <p:ph idx="1"/>
          </p:nvPr>
        </p:nvSpPr>
        <p:spPr>
          <a:xfrm>
            <a:off x="1828800" y="1371600"/>
            <a:ext cx="4953000" cy="5334000"/>
          </a:xfrm>
          <a:solidFill>
            <a:schemeClr val="accent5">
              <a:lumMod val="20000"/>
              <a:lumOff val="80000"/>
            </a:schemeClr>
          </a:solidFill>
          <a:ln>
            <a:solidFill>
              <a:srgbClr val="FF0000"/>
            </a:solidFill>
          </a:ln>
        </p:spPr>
        <p:txBody>
          <a:bodyPr>
            <a:normAutofit fontScale="85000" lnSpcReduction="20000"/>
          </a:bodyPr>
          <a:lstStyle/>
          <a:p>
            <a:pPr>
              <a:buNone/>
            </a:pPr>
            <a:r>
              <a:rPr lang="en-US" dirty="0" smtClean="0"/>
              <a:t>   </a:t>
            </a:r>
          </a:p>
          <a:p>
            <a:pPr algn="ctr">
              <a:buNone/>
            </a:pPr>
            <a:r>
              <a:rPr lang="en-US" dirty="0" smtClean="0"/>
              <a:t> </a:t>
            </a:r>
            <a:r>
              <a:rPr lang="en-US" dirty="0" err="1" smtClean="0"/>
              <a:t>Sumber</a:t>
            </a:r>
            <a:r>
              <a:rPr lang="en-US" dirty="0" smtClean="0"/>
              <a:t> </a:t>
            </a:r>
            <a:r>
              <a:rPr lang="en-US" dirty="0" err="1" smtClean="0"/>
              <a:t>ajarannya</a:t>
            </a:r>
            <a:r>
              <a:rPr lang="en-US" dirty="0" smtClean="0"/>
              <a:t> </a:t>
            </a:r>
            <a:r>
              <a:rPr lang="en-US" dirty="0" err="1" smtClean="0"/>
              <a:t>Kitab</a:t>
            </a:r>
            <a:r>
              <a:rPr lang="en-US" dirty="0" smtClean="0"/>
              <a:t> </a:t>
            </a:r>
            <a:r>
              <a:rPr lang="en-US" dirty="0" err="1" smtClean="0"/>
              <a:t>Weda</a:t>
            </a:r>
            <a:r>
              <a:rPr lang="en-US" dirty="0" smtClean="0"/>
              <a:t> </a:t>
            </a:r>
            <a:r>
              <a:rPr lang="en-US" dirty="0" err="1" smtClean="0"/>
              <a:t>terdiri</a:t>
            </a:r>
            <a:r>
              <a:rPr lang="en-US" dirty="0" smtClean="0"/>
              <a:t> </a:t>
            </a:r>
            <a:r>
              <a:rPr lang="en-US" dirty="0" err="1" smtClean="0"/>
              <a:t>atas</a:t>
            </a:r>
            <a:r>
              <a:rPr lang="en-US" dirty="0" smtClean="0"/>
              <a:t> 4 </a:t>
            </a:r>
            <a:r>
              <a:rPr lang="en-US" dirty="0" err="1" smtClean="0"/>
              <a:t>Samhita</a:t>
            </a:r>
            <a:r>
              <a:rPr lang="en-US" dirty="0" smtClean="0"/>
              <a:t>   </a:t>
            </a:r>
            <a:r>
              <a:rPr lang="en-US" dirty="0" err="1" smtClean="0"/>
              <a:t>atau</a:t>
            </a:r>
            <a:r>
              <a:rPr lang="en-US" dirty="0" smtClean="0"/>
              <a:t> “</a:t>
            </a:r>
            <a:r>
              <a:rPr lang="en-US" dirty="0" err="1" smtClean="0"/>
              <a:t>himpunan</a:t>
            </a:r>
            <a:r>
              <a:rPr lang="en-US" dirty="0" smtClean="0"/>
              <a:t>” </a:t>
            </a:r>
          </a:p>
          <a:p>
            <a:pPr>
              <a:buNone/>
            </a:pPr>
            <a:endParaRPr lang="en-US" dirty="0" smtClean="0"/>
          </a:p>
          <a:p>
            <a:pPr marL="514350" lvl="0" indent="-514350">
              <a:buFont typeface="+mj-lt"/>
              <a:buAutoNum type="arabicPeriod"/>
            </a:pPr>
            <a:r>
              <a:rPr lang="en-US" dirty="0" err="1" smtClean="0">
                <a:solidFill>
                  <a:srgbClr val="FF0000"/>
                </a:solidFill>
              </a:rPr>
              <a:t>Reg</a:t>
            </a:r>
            <a:r>
              <a:rPr lang="en-US" dirty="0" smtClean="0">
                <a:solidFill>
                  <a:srgbClr val="FF0000"/>
                </a:solidFill>
              </a:rPr>
              <a:t> </a:t>
            </a:r>
            <a:r>
              <a:rPr lang="en-US" dirty="0" err="1" smtClean="0">
                <a:solidFill>
                  <a:srgbClr val="FF0000"/>
                </a:solidFill>
              </a:rPr>
              <a:t>Weda</a:t>
            </a:r>
            <a:r>
              <a:rPr lang="en-US" dirty="0" smtClean="0"/>
              <a:t>, </a:t>
            </a:r>
            <a:r>
              <a:rPr lang="en-US" dirty="0" err="1" smtClean="0">
                <a:latin typeface="Freestyle Script" pitchFamily="66" charset="0"/>
              </a:rPr>
              <a:t>berisi</a:t>
            </a:r>
            <a:r>
              <a:rPr lang="en-US" dirty="0" smtClean="0">
                <a:latin typeface="Freestyle Script" pitchFamily="66" charset="0"/>
              </a:rPr>
              <a:t> </a:t>
            </a:r>
            <a:r>
              <a:rPr lang="en-US" dirty="0" err="1" smtClean="0">
                <a:latin typeface="Freestyle Script" pitchFamily="66" charset="0"/>
              </a:rPr>
              <a:t>syair</a:t>
            </a:r>
            <a:r>
              <a:rPr lang="en-US" dirty="0" smtClean="0">
                <a:latin typeface="Freestyle Script" pitchFamily="66" charset="0"/>
              </a:rPr>
              <a:t> </a:t>
            </a:r>
            <a:r>
              <a:rPr lang="en-US" dirty="0" err="1" smtClean="0">
                <a:latin typeface="Freestyle Script" pitchFamily="66" charset="0"/>
              </a:rPr>
              <a:t>puji-pujian</a:t>
            </a:r>
            <a:r>
              <a:rPr lang="en-US" dirty="0" smtClean="0">
                <a:latin typeface="Freestyle Script" pitchFamily="66" charset="0"/>
              </a:rPr>
              <a:t> </a:t>
            </a:r>
            <a:r>
              <a:rPr lang="en-US" dirty="0" err="1" smtClean="0">
                <a:latin typeface="Freestyle Script" pitchFamily="66" charset="0"/>
              </a:rPr>
              <a:t>kepada</a:t>
            </a:r>
            <a:r>
              <a:rPr lang="en-US" dirty="0" smtClean="0">
                <a:latin typeface="Freestyle Script" pitchFamily="66" charset="0"/>
              </a:rPr>
              <a:t> </a:t>
            </a:r>
            <a:r>
              <a:rPr lang="en-US" dirty="0" err="1" smtClean="0">
                <a:latin typeface="Freestyle Script" pitchFamily="66" charset="0"/>
              </a:rPr>
              <a:t>para</a:t>
            </a:r>
            <a:r>
              <a:rPr lang="en-US" dirty="0" smtClean="0">
                <a:latin typeface="Freestyle Script" pitchFamily="66" charset="0"/>
              </a:rPr>
              <a:t> </a:t>
            </a:r>
            <a:r>
              <a:rPr lang="en-US" dirty="0" err="1" smtClean="0">
                <a:latin typeface="Freestyle Script" pitchFamily="66" charset="0"/>
              </a:rPr>
              <a:t>dewa</a:t>
            </a:r>
            <a:r>
              <a:rPr lang="en-US" dirty="0" smtClean="0">
                <a:latin typeface="Freestyle Script" pitchFamily="66" charset="0"/>
              </a:rPr>
              <a:t>.</a:t>
            </a:r>
          </a:p>
          <a:p>
            <a:pPr marL="514350" lvl="0" indent="-514350">
              <a:buFont typeface="+mj-lt"/>
              <a:buAutoNum type="arabicPeriod"/>
            </a:pPr>
            <a:r>
              <a:rPr lang="en-US" dirty="0" err="1" smtClean="0">
                <a:solidFill>
                  <a:srgbClr val="FF0000"/>
                </a:solidFill>
              </a:rPr>
              <a:t>Sama</a:t>
            </a:r>
            <a:r>
              <a:rPr lang="en-US" dirty="0" smtClean="0">
                <a:solidFill>
                  <a:srgbClr val="FF0000"/>
                </a:solidFill>
              </a:rPr>
              <a:t> </a:t>
            </a:r>
            <a:r>
              <a:rPr lang="en-US" dirty="0" err="1" smtClean="0">
                <a:solidFill>
                  <a:srgbClr val="FF0000"/>
                </a:solidFill>
              </a:rPr>
              <a:t>Weda</a:t>
            </a:r>
            <a:r>
              <a:rPr lang="en-US" dirty="0" smtClean="0"/>
              <a:t>, </a:t>
            </a:r>
            <a:r>
              <a:rPr lang="en-US" dirty="0" err="1" smtClean="0">
                <a:latin typeface="Freestyle Script" pitchFamily="66" charset="0"/>
              </a:rPr>
              <a:t>berisi</a:t>
            </a:r>
            <a:r>
              <a:rPr lang="en-US" dirty="0" smtClean="0">
                <a:latin typeface="Freestyle Script" pitchFamily="66" charset="0"/>
              </a:rPr>
              <a:t> </a:t>
            </a:r>
            <a:r>
              <a:rPr lang="en-US" dirty="0" err="1" smtClean="0">
                <a:latin typeface="Freestyle Script" pitchFamily="66" charset="0"/>
              </a:rPr>
              <a:t>nyanyian-nyanyian</a:t>
            </a:r>
            <a:r>
              <a:rPr lang="en-US" dirty="0" smtClean="0">
                <a:latin typeface="Freestyle Script" pitchFamily="66" charset="0"/>
              </a:rPr>
              <a:t> </a:t>
            </a:r>
            <a:r>
              <a:rPr lang="en-US" dirty="0" err="1" smtClean="0">
                <a:latin typeface="Freestyle Script" pitchFamily="66" charset="0"/>
              </a:rPr>
              <a:t>suci</a:t>
            </a:r>
            <a:r>
              <a:rPr lang="en-US" dirty="0" smtClean="0">
                <a:latin typeface="Freestyle Script" pitchFamily="66" charset="0"/>
              </a:rPr>
              <a:t>.</a:t>
            </a:r>
          </a:p>
          <a:p>
            <a:pPr marL="514350" lvl="0" indent="-514350">
              <a:buFont typeface="+mj-lt"/>
              <a:buAutoNum type="arabicPeriod"/>
            </a:pPr>
            <a:r>
              <a:rPr lang="en-US" dirty="0" err="1" smtClean="0">
                <a:solidFill>
                  <a:srgbClr val="FF0000"/>
                </a:solidFill>
              </a:rPr>
              <a:t>Yajur</a:t>
            </a:r>
            <a:r>
              <a:rPr lang="en-US" dirty="0" smtClean="0">
                <a:solidFill>
                  <a:srgbClr val="FF0000"/>
                </a:solidFill>
              </a:rPr>
              <a:t> </a:t>
            </a:r>
            <a:r>
              <a:rPr lang="en-US" dirty="0" err="1" smtClean="0">
                <a:solidFill>
                  <a:srgbClr val="FF0000"/>
                </a:solidFill>
              </a:rPr>
              <a:t>Weda</a:t>
            </a:r>
            <a:r>
              <a:rPr lang="en-US" dirty="0" smtClean="0"/>
              <a:t>, </a:t>
            </a:r>
            <a:r>
              <a:rPr lang="en-US" dirty="0" err="1" smtClean="0">
                <a:latin typeface="Freestyle Script" pitchFamily="66" charset="0"/>
              </a:rPr>
              <a:t>berisi</a:t>
            </a:r>
            <a:r>
              <a:rPr lang="en-US" dirty="0" smtClean="0">
                <a:latin typeface="Freestyle Script" pitchFamily="66" charset="0"/>
              </a:rPr>
              <a:t> </a:t>
            </a:r>
            <a:r>
              <a:rPr lang="en-US" dirty="0" err="1" smtClean="0">
                <a:latin typeface="Freestyle Script" pitchFamily="66" charset="0"/>
              </a:rPr>
              <a:t>mantera-mantera</a:t>
            </a:r>
            <a:r>
              <a:rPr lang="en-US" dirty="0" smtClean="0">
                <a:latin typeface="Freestyle Script" pitchFamily="66" charset="0"/>
              </a:rPr>
              <a:t> </a:t>
            </a:r>
            <a:r>
              <a:rPr lang="en-US" dirty="0" err="1" smtClean="0">
                <a:latin typeface="Freestyle Script" pitchFamily="66" charset="0"/>
              </a:rPr>
              <a:t>untuk</a:t>
            </a:r>
            <a:r>
              <a:rPr lang="en-US" dirty="0" smtClean="0">
                <a:latin typeface="Freestyle Script" pitchFamily="66" charset="0"/>
              </a:rPr>
              <a:t> </a:t>
            </a:r>
            <a:r>
              <a:rPr lang="en-US" dirty="0" err="1" smtClean="0">
                <a:latin typeface="Freestyle Script" pitchFamily="66" charset="0"/>
              </a:rPr>
              <a:t>upacara</a:t>
            </a:r>
            <a:r>
              <a:rPr lang="en-US" dirty="0" smtClean="0">
                <a:latin typeface="Freestyle Script" pitchFamily="66" charset="0"/>
              </a:rPr>
              <a:t> </a:t>
            </a:r>
            <a:r>
              <a:rPr lang="en-US" dirty="0" err="1" smtClean="0">
                <a:latin typeface="Freestyle Script" pitchFamily="66" charset="0"/>
              </a:rPr>
              <a:t>keselamatan</a:t>
            </a:r>
            <a:r>
              <a:rPr lang="en-US" dirty="0" smtClean="0">
                <a:latin typeface="Freestyle Script" pitchFamily="66" charset="0"/>
              </a:rPr>
              <a:t>.</a:t>
            </a:r>
          </a:p>
          <a:p>
            <a:pPr marL="514350" lvl="0" indent="-514350">
              <a:buFont typeface="+mj-lt"/>
              <a:buAutoNum type="arabicPeriod"/>
            </a:pPr>
            <a:r>
              <a:rPr lang="en-US" dirty="0" err="1" smtClean="0">
                <a:solidFill>
                  <a:srgbClr val="FF0000"/>
                </a:solidFill>
              </a:rPr>
              <a:t>Atharwa</a:t>
            </a:r>
            <a:r>
              <a:rPr lang="en-US" dirty="0" smtClean="0">
                <a:solidFill>
                  <a:srgbClr val="FF0000"/>
                </a:solidFill>
              </a:rPr>
              <a:t> </a:t>
            </a:r>
            <a:r>
              <a:rPr lang="en-US" dirty="0" err="1" smtClean="0">
                <a:solidFill>
                  <a:srgbClr val="FF0000"/>
                </a:solidFill>
              </a:rPr>
              <a:t>Weda</a:t>
            </a:r>
            <a:r>
              <a:rPr lang="en-US" dirty="0" smtClean="0"/>
              <a:t>, </a:t>
            </a:r>
            <a:r>
              <a:rPr lang="en-US" dirty="0" err="1" smtClean="0">
                <a:latin typeface="Freestyle Script" pitchFamily="66" charset="0"/>
              </a:rPr>
              <a:t>berisi</a:t>
            </a:r>
            <a:r>
              <a:rPr lang="en-US" dirty="0" smtClean="0">
                <a:latin typeface="Freestyle Script" pitchFamily="66" charset="0"/>
              </a:rPr>
              <a:t> </a:t>
            </a:r>
            <a:r>
              <a:rPr lang="en-US" dirty="0" err="1" smtClean="0">
                <a:latin typeface="Freestyle Script" pitchFamily="66" charset="0"/>
              </a:rPr>
              <a:t>doa-doa</a:t>
            </a:r>
            <a:r>
              <a:rPr lang="en-US" dirty="0" smtClean="0">
                <a:latin typeface="Freestyle Script" pitchFamily="66" charset="0"/>
              </a:rPr>
              <a:t> </a:t>
            </a:r>
            <a:r>
              <a:rPr lang="en-US" dirty="0" err="1" smtClean="0">
                <a:latin typeface="Freestyle Script" pitchFamily="66" charset="0"/>
              </a:rPr>
              <a:t>untuk</a:t>
            </a:r>
            <a:r>
              <a:rPr lang="en-US" dirty="0" smtClean="0">
                <a:latin typeface="Freestyle Script" pitchFamily="66" charset="0"/>
              </a:rPr>
              <a:t> </a:t>
            </a:r>
            <a:r>
              <a:rPr lang="en-US" dirty="0" err="1" smtClean="0">
                <a:latin typeface="Freestyle Script" pitchFamily="66" charset="0"/>
              </a:rPr>
              <a:t>penyembuhan</a:t>
            </a:r>
            <a:r>
              <a:rPr lang="en-US" dirty="0" smtClean="0">
                <a:latin typeface="Freestyle Script" pitchFamily="66" charset="0"/>
              </a:rPr>
              <a:t> </a:t>
            </a:r>
            <a:r>
              <a:rPr lang="en-US" dirty="0" err="1" smtClean="0">
                <a:latin typeface="Freestyle Script" pitchFamily="66" charset="0"/>
              </a:rPr>
              <a:t>penyakit</a:t>
            </a:r>
            <a:r>
              <a:rPr lang="en-US" dirty="0" smtClean="0">
                <a:latin typeface="Freestyle Script" pitchFamily="66" charset="0"/>
              </a:rPr>
              <a:t>.</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6858000" y="1371600"/>
            <a:ext cx="2133600" cy="1752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858000" y="4572000"/>
            <a:ext cx="2133600" cy="2133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858000" y="3200400"/>
            <a:ext cx="2133600" cy="129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828800" y="1524001"/>
            <a:ext cx="3124200" cy="2743200"/>
          </a:xfrm>
          <a:solidFill>
            <a:schemeClr val="accent3">
              <a:lumMod val="60000"/>
              <a:lumOff val="40000"/>
            </a:schemeClr>
          </a:solidFill>
        </p:spPr>
        <p:txBody>
          <a:bodyPr>
            <a:normAutofit fontScale="70000" lnSpcReduction="20000"/>
          </a:bodyPr>
          <a:lstStyle/>
          <a:p>
            <a:pPr>
              <a:buNone/>
            </a:pPr>
            <a:endParaRPr lang="en-US" dirty="0" smtClean="0"/>
          </a:p>
          <a:p>
            <a:r>
              <a:rPr lang="en-US" dirty="0" err="1" smtClean="0"/>
              <a:t>Ketika</a:t>
            </a:r>
            <a:r>
              <a:rPr lang="en-US" dirty="0" smtClean="0"/>
              <a:t> </a:t>
            </a:r>
            <a:r>
              <a:rPr lang="en-US" dirty="0" err="1" smtClean="0"/>
              <a:t>memasuki</a:t>
            </a:r>
            <a:r>
              <a:rPr lang="en-US" dirty="0" smtClean="0"/>
              <a:t> </a:t>
            </a:r>
            <a:r>
              <a:rPr lang="en-US" dirty="0" err="1" smtClean="0"/>
              <a:t>zaman</a:t>
            </a:r>
            <a:r>
              <a:rPr lang="en-US" dirty="0" smtClean="0"/>
              <a:t> </a:t>
            </a:r>
            <a:r>
              <a:rPr lang="en-US" dirty="0" err="1" smtClean="0"/>
              <a:t>sejarah</a:t>
            </a:r>
            <a:r>
              <a:rPr lang="en-US" dirty="0" smtClean="0"/>
              <a:t>, </a:t>
            </a:r>
            <a:r>
              <a:rPr lang="en-US" dirty="0" err="1" smtClean="0"/>
              <a:t>masyarakat</a:t>
            </a:r>
            <a:r>
              <a:rPr lang="en-US" dirty="0" smtClean="0"/>
              <a:t> </a:t>
            </a:r>
            <a:r>
              <a:rPr lang="en-US" dirty="0" err="1" smtClean="0"/>
              <a:t>di</a:t>
            </a:r>
            <a:r>
              <a:rPr lang="en-US" dirty="0" smtClean="0"/>
              <a:t> Indonesia </a:t>
            </a:r>
            <a:r>
              <a:rPr lang="en-US" dirty="0" err="1" smtClean="0"/>
              <a:t>telah</a:t>
            </a:r>
            <a:r>
              <a:rPr lang="en-US" dirty="0" smtClean="0"/>
              <a:t> </a:t>
            </a:r>
            <a:r>
              <a:rPr lang="en-US" dirty="0" err="1" smtClean="0"/>
              <a:t>menganut</a:t>
            </a:r>
            <a:r>
              <a:rPr lang="en-US" dirty="0" smtClean="0"/>
              <a:t> </a:t>
            </a:r>
            <a:r>
              <a:rPr lang="en-US" dirty="0" err="1" smtClean="0"/>
              <a:t>kepercayaan</a:t>
            </a:r>
            <a:r>
              <a:rPr lang="en-US" dirty="0" smtClean="0"/>
              <a:t> </a:t>
            </a:r>
            <a:r>
              <a:rPr lang="en-US" dirty="0" err="1" smtClean="0"/>
              <a:t>animisme</a:t>
            </a:r>
            <a:r>
              <a:rPr lang="en-US" dirty="0" smtClean="0"/>
              <a:t> </a:t>
            </a:r>
            <a:r>
              <a:rPr lang="en-US" dirty="0" err="1" smtClean="0"/>
              <a:t>dan</a:t>
            </a:r>
            <a:r>
              <a:rPr lang="en-US" dirty="0" smtClean="0"/>
              <a:t> </a:t>
            </a:r>
            <a:r>
              <a:rPr lang="en-US" dirty="0" err="1" smtClean="0"/>
              <a:t>dinamisme</a:t>
            </a:r>
            <a:r>
              <a:rPr lang="en-US" dirty="0" smtClean="0"/>
              <a:t>. </a:t>
            </a:r>
          </a:p>
          <a:p>
            <a:pPr>
              <a:buNone/>
            </a:pPr>
            <a:endParaRPr lang="en-US" dirty="0"/>
          </a:p>
        </p:txBody>
      </p:sp>
      <p:sp>
        <p:nvSpPr>
          <p:cNvPr id="5" name="Rectangle 4"/>
          <p:cNvSpPr/>
          <p:nvPr/>
        </p:nvSpPr>
        <p:spPr>
          <a:xfrm>
            <a:off x="1981200" y="4876800"/>
            <a:ext cx="7024718" cy="1569660"/>
          </a:xfrm>
          <a:prstGeom prst="rect">
            <a:avLst/>
          </a:prstGeom>
          <a:solidFill>
            <a:schemeClr val="accent2">
              <a:lumMod val="20000"/>
              <a:lumOff val="80000"/>
            </a:schemeClr>
          </a:solidFill>
        </p:spPr>
        <p:txBody>
          <a:bodyPr wrap="square">
            <a:spAutoFit/>
          </a:bodyPr>
          <a:lstStyle/>
          <a:p>
            <a:r>
              <a:rPr lang="en-US" sz="2400" dirty="0" err="1" smtClean="0"/>
              <a:t>Budaya</a:t>
            </a:r>
            <a:r>
              <a:rPr lang="en-US" sz="2400" dirty="0" smtClean="0"/>
              <a:t> </a:t>
            </a:r>
            <a:r>
              <a:rPr lang="en-US" sz="2400" dirty="0" err="1" smtClean="0"/>
              <a:t>baru</a:t>
            </a:r>
            <a:r>
              <a:rPr lang="en-US" sz="2400" dirty="0" smtClean="0"/>
              <a:t> </a:t>
            </a:r>
            <a:r>
              <a:rPr lang="en-US" sz="2400" dirty="0" err="1" smtClean="0"/>
              <a:t>tersebut</a:t>
            </a:r>
            <a:r>
              <a:rPr lang="en-US" sz="2400" dirty="0" smtClean="0"/>
              <a:t> </a:t>
            </a:r>
            <a:r>
              <a:rPr lang="en-US" sz="2400" dirty="0" err="1" smtClean="0"/>
              <a:t>membawa</a:t>
            </a:r>
            <a:r>
              <a:rPr lang="en-US" sz="2400" dirty="0" smtClean="0"/>
              <a:t> </a:t>
            </a:r>
            <a:r>
              <a:rPr lang="en-US" sz="2400" dirty="0" err="1" smtClean="0"/>
              <a:t>perubahan</a:t>
            </a:r>
            <a:r>
              <a:rPr lang="en-US" sz="2400" dirty="0" smtClean="0"/>
              <a:t> </a:t>
            </a:r>
            <a:r>
              <a:rPr lang="en-US" sz="2400" dirty="0" err="1" smtClean="0"/>
              <a:t>pada</a:t>
            </a:r>
            <a:r>
              <a:rPr lang="en-US" sz="2400" dirty="0" smtClean="0"/>
              <a:t> </a:t>
            </a:r>
            <a:r>
              <a:rPr lang="en-US" sz="2400" dirty="0" err="1" smtClean="0"/>
              <a:t>kehidupan</a:t>
            </a:r>
            <a:r>
              <a:rPr lang="en-US" sz="2400" dirty="0" smtClean="0"/>
              <a:t> </a:t>
            </a:r>
            <a:r>
              <a:rPr lang="en-US" sz="2400" dirty="0" err="1" smtClean="0"/>
              <a:t>keagamaan</a:t>
            </a:r>
            <a:r>
              <a:rPr lang="en-US" sz="2400" dirty="0" smtClean="0"/>
              <a:t>, </a:t>
            </a:r>
            <a:r>
              <a:rPr lang="en-US" sz="2400" dirty="0" err="1" smtClean="0"/>
              <a:t>mis</a:t>
            </a:r>
            <a:r>
              <a:rPr lang="en-US" sz="2400" dirty="0" smtClean="0"/>
              <a:t>. </a:t>
            </a:r>
            <a:r>
              <a:rPr lang="en-US" sz="2400" dirty="0" err="1" smtClean="0"/>
              <a:t>dalam</a:t>
            </a:r>
            <a:r>
              <a:rPr lang="en-US" sz="2400" dirty="0" smtClean="0"/>
              <a:t> </a:t>
            </a:r>
            <a:r>
              <a:rPr lang="en-US" sz="2400" dirty="0" err="1" smtClean="0"/>
              <a:t>hal</a:t>
            </a:r>
            <a:r>
              <a:rPr lang="en-US" sz="2400" dirty="0" smtClean="0"/>
              <a:t> :</a:t>
            </a:r>
          </a:p>
          <a:p>
            <a:r>
              <a:rPr lang="en-US" sz="2400" i="1" dirty="0" smtClean="0">
                <a:solidFill>
                  <a:srgbClr val="FF0000"/>
                </a:solidFill>
              </a:rPr>
              <a:t>Tata </a:t>
            </a:r>
            <a:r>
              <a:rPr lang="en-US" sz="2400" i="1" dirty="0" err="1" smtClean="0">
                <a:solidFill>
                  <a:srgbClr val="FF0000"/>
                </a:solidFill>
              </a:rPr>
              <a:t>Krama</a:t>
            </a:r>
            <a:r>
              <a:rPr lang="en-US" sz="2400" i="1" dirty="0" smtClean="0">
                <a:solidFill>
                  <a:srgbClr val="FF0000"/>
                </a:solidFill>
              </a:rPr>
              <a:t>, </a:t>
            </a:r>
            <a:r>
              <a:rPr lang="en-US" sz="2400" i="1" dirty="0" err="1" smtClean="0">
                <a:solidFill>
                  <a:srgbClr val="FF0000"/>
                </a:solidFill>
              </a:rPr>
              <a:t>Upacara-upacara</a:t>
            </a:r>
            <a:r>
              <a:rPr lang="en-US" sz="2400" i="1" dirty="0" smtClean="0">
                <a:solidFill>
                  <a:srgbClr val="FF0000"/>
                </a:solidFill>
              </a:rPr>
              <a:t> </a:t>
            </a:r>
            <a:r>
              <a:rPr lang="en-US" sz="2400" i="1" dirty="0" err="1" smtClean="0">
                <a:solidFill>
                  <a:srgbClr val="FF0000"/>
                </a:solidFill>
              </a:rPr>
              <a:t>Pemujaan</a:t>
            </a:r>
            <a:r>
              <a:rPr lang="en-US" sz="2400" i="1" dirty="0" smtClean="0">
                <a:solidFill>
                  <a:srgbClr val="FF0000"/>
                </a:solidFill>
              </a:rPr>
              <a:t>, Dan </a:t>
            </a:r>
            <a:r>
              <a:rPr lang="en-US" sz="2400" i="1" dirty="0" err="1" smtClean="0">
                <a:solidFill>
                  <a:srgbClr val="FF0000"/>
                </a:solidFill>
              </a:rPr>
              <a:t>Bentuk</a:t>
            </a:r>
            <a:r>
              <a:rPr lang="en-US" sz="2400" i="1" dirty="0" smtClean="0">
                <a:solidFill>
                  <a:srgbClr val="FF0000"/>
                </a:solidFill>
              </a:rPr>
              <a:t> </a:t>
            </a:r>
            <a:r>
              <a:rPr lang="en-US" sz="2400" i="1" dirty="0" err="1" smtClean="0">
                <a:solidFill>
                  <a:srgbClr val="FF0000"/>
                </a:solidFill>
              </a:rPr>
              <a:t>Tempat</a:t>
            </a:r>
            <a:r>
              <a:rPr lang="en-US" sz="2400" i="1" dirty="0" smtClean="0">
                <a:solidFill>
                  <a:srgbClr val="FF0000"/>
                </a:solidFill>
              </a:rPr>
              <a:t> </a:t>
            </a:r>
            <a:r>
              <a:rPr lang="en-US" sz="2400" i="1" dirty="0" err="1" smtClean="0">
                <a:solidFill>
                  <a:srgbClr val="FF0000"/>
                </a:solidFill>
              </a:rPr>
              <a:t>Peribadatan</a:t>
            </a:r>
            <a:r>
              <a:rPr lang="en-US" sz="2400" i="1" dirty="0" smtClean="0">
                <a:solidFill>
                  <a:srgbClr val="FF0000"/>
                </a:solidFill>
              </a:rPr>
              <a:t>.</a:t>
            </a:r>
          </a:p>
        </p:txBody>
      </p:sp>
      <p:sp>
        <p:nvSpPr>
          <p:cNvPr id="6" name="Rectangle 5"/>
          <p:cNvSpPr/>
          <p:nvPr/>
        </p:nvSpPr>
        <p:spPr>
          <a:xfrm>
            <a:off x="5715000" y="1524000"/>
            <a:ext cx="2995642" cy="267765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err="1" smtClean="0"/>
              <a:t>Sejak</a:t>
            </a:r>
            <a:r>
              <a:rPr lang="en-US" sz="2400" dirty="0" smtClean="0"/>
              <a:t> </a:t>
            </a:r>
            <a:r>
              <a:rPr lang="en-US" sz="2400" dirty="0" err="1" smtClean="0"/>
              <a:t>berinteraksi</a:t>
            </a:r>
            <a:r>
              <a:rPr lang="en-US" sz="2400" dirty="0" smtClean="0"/>
              <a:t> </a:t>
            </a:r>
            <a:r>
              <a:rPr lang="en-US" sz="2400" dirty="0" err="1" smtClean="0"/>
              <a:t>dengan</a:t>
            </a:r>
            <a:r>
              <a:rPr lang="en-US" sz="2400" dirty="0" smtClean="0"/>
              <a:t> </a:t>
            </a:r>
            <a:r>
              <a:rPr lang="en-US" sz="2400" dirty="0" err="1" smtClean="0"/>
              <a:t>orang-orang</a:t>
            </a:r>
            <a:r>
              <a:rPr lang="en-US" sz="2400" dirty="0" smtClean="0"/>
              <a:t> </a:t>
            </a:r>
            <a:r>
              <a:rPr lang="en-US" sz="2400" dirty="0" err="1" smtClean="0"/>
              <a:t>india</a:t>
            </a:r>
            <a:r>
              <a:rPr lang="en-US" sz="2400" dirty="0" smtClean="0"/>
              <a:t>, </a:t>
            </a:r>
            <a:r>
              <a:rPr lang="en-US" sz="2400" dirty="0" err="1" smtClean="0"/>
              <a:t>masyarakat</a:t>
            </a:r>
            <a:r>
              <a:rPr lang="en-US" sz="2400" dirty="0" smtClean="0"/>
              <a:t> </a:t>
            </a:r>
            <a:r>
              <a:rPr lang="en-US" sz="2400" dirty="0" err="1" smtClean="0"/>
              <a:t>mulai</a:t>
            </a:r>
            <a:r>
              <a:rPr lang="en-US" sz="2400" dirty="0" smtClean="0"/>
              <a:t> </a:t>
            </a:r>
            <a:r>
              <a:rPr lang="en-US" sz="2400" dirty="0" err="1" smtClean="0"/>
              <a:t>menerima</a:t>
            </a:r>
            <a:r>
              <a:rPr lang="en-US" sz="2400" dirty="0" smtClean="0"/>
              <a:t> </a:t>
            </a:r>
            <a:r>
              <a:rPr lang="en-US" sz="2400" dirty="0" err="1" smtClean="0"/>
              <a:t>sistem</a:t>
            </a:r>
            <a:r>
              <a:rPr lang="en-US" sz="2400" dirty="0" smtClean="0"/>
              <a:t> </a:t>
            </a:r>
            <a:r>
              <a:rPr lang="en-US" sz="2400" dirty="0" err="1" smtClean="0"/>
              <a:t>kepercayaan</a:t>
            </a:r>
            <a:r>
              <a:rPr lang="en-US" sz="2400" dirty="0" smtClean="0"/>
              <a:t> </a:t>
            </a:r>
            <a:r>
              <a:rPr lang="en-US" sz="2400" dirty="0" err="1" smtClean="0"/>
              <a:t>baru</a:t>
            </a:r>
            <a:r>
              <a:rPr lang="en-US" sz="2400" dirty="0" smtClean="0"/>
              <a:t>, </a:t>
            </a:r>
            <a:r>
              <a:rPr lang="en-US" sz="2400" dirty="0" err="1" smtClean="0"/>
              <a:t>yaitu</a:t>
            </a:r>
            <a:r>
              <a:rPr lang="en-US" sz="2400" dirty="0" smtClean="0"/>
              <a:t> agama Hindu-Buddha</a:t>
            </a:r>
          </a:p>
        </p:txBody>
      </p:sp>
      <p:sp>
        <p:nvSpPr>
          <p:cNvPr id="7" name="Curved Left Arrow 6"/>
          <p:cNvSpPr/>
          <p:nvPr/>
        </p:nvSpPr>
        <p:spPr>
          <a:xfrm rot="15707071">
            <a:off x="3316112" y="-432672"/>
            <a:ext cx="1212943" cy="2554587"/>
          </a:xfrm>
          <a:prstGeom prst="curvedLef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p:cNvSpPr/>
          <p:nvPr/>
        </p:nvSpPr>
        <p:spPr>
          <a:xfrm>
            <a:off x="7696200" y="3886200"/>
            <a:ext cx="1214446"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5410200" y="274638"/>
            <a:ext cx="3276600" cy="1143000"/>
          </a:xfrm>
        </p:spPr>
        <p:txBody>
          <a:bodyPr>
            <a:normAutofit fontScale="90000"/>
          </a:bodyPr>
          <a:lstStyle/>
          <a:p>
            <a:r>
              <a:rPr lang="en-US" b="1" i="1" dirty="0" smtClean="0"/>
              <a:t> </a:t>
            </a:r>
            <a:r>
              <a:rPr lang="en-US" sz="8900" b="1" i="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rPr>
              <a:t>Agama</a:t>
            </a:r>
            <a:endParaRPr lang="en-US" sz="8900" b="1"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blinds(horizontal)">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7010400" cy="1143000"/>
          </a:xfrm>
        </p:spPr>
        <p:style>
          <a:lnRef idx="0">
            <a:schemeClr val="accent2"/>
          </a:lnRef>
          <a:fillRef idx="3">
            <a:schemeClr val="accent2"/>
          </a:fillRef>
          <a:effectRef idx="3">
            <a:schemeClr val="accent2"/>
          </a:effectRef>
          <a:fontRef idx="minor">
            <a:schemeClr val="lt1"/>
          </a:fontRef>
        </p:style>
        <p:txBody>
          <a:bodyPr/>
          <a:lstStyle/>
          <a:p>
            <a:r>
              <a:rPr lang="en-US" b="1" dirty="0" smtClean="0">
                <a:latin typeface="Juice ITC" pitchFamily="82" charset="0"/>
              </a:rPr>
              <a:t>SENI BANGUNAN</a:t>
            </a:r>
            <a:endParaRPr lang="en-US" dirty="0"/>
          </a:p>
        </p:txBody>
      </p:sp>
      <p:pic>
        <p:nvPicPr>
          <p:cNvPr id="4" name="Picture 2" descr="C:\Documents and Settings\Administrator\My Documents\Downloads\candi-majapahit.jpg"/>
          <p:cNvPicPr>
            <a:picLocks noGrp="1" noChangeAspect="1" noChangeArrowheads="1"/>
          </p:cNvPicPr>
          <p:nvPr>
            <p:ph idx="1"/>
          </p:nvPr>
        </p:nvPicPr>
        <p:blipFill>
          <a:blip r:embed="rId2"/>
          <a:srcRect/>
          <a:stretch>
            <a:fillRect/>
          </a:stretch>
        </p:blipFill>
        <p:spPr bwMode="auto">
          <a:xfrm>
            <a:off x="1905000" y="1600200"/>
            <a:ext cx="3352800" cy="4953000"/>
          </a:xfrm>
          <a:prstGeom prst="rect">
            <a:avLst/>
          </a:prstGeom>
          <a:noFill/>
        </p:spPr>
      </p:pic>
      <p:pic>
        <p:nvPicPr>
          <p:cNvPr id="5" name="Picture 2" descr="C:\Documents and Settings\Administrator\My Documents\Downloads\prambanan.jpg"/>
          <p:cNvPicPr>
            <a:picLocks noChangeAspect="1" noChangeArrowheads="1"/>
          </p:cNvPicPr>
          <p:nvPr/>
        </p:nvPicPr>
        <p:blipFill>
          <a:blip r:embed="rId3"/>
          <a:srcRect/>
          <a:stretch>
            <a:fillRect/>
          </a:stretch>
        </p:blipFill>
        <p:spPr bwMode="auto">
          <a:xfrm>
            <a:off x="5410200" y="1571612"/>
            <a:ext cx="3505200" cy="497682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or\My Documents\Downloads\images.jpg"/>
          <p:cNvPicPr>
            <a:picLocks noGrp="1" noChangeAspect="1" noChangeArrowheads="1"/>
          </p:cNvPicPr>
          <p:nvPr>
            <p:ph idx="1"/>
          </p:nvPr>
        </p:nvPicPr>
        <p:blipFill>
          <a:blip r:embed="rId2"/>
          <a:srcRect/>
          <a:stretch>
            <a:fillRect/>
          </a:stretch>
        </p:blipFill>
        <p:spPr bwMode="auto">
          <a:xfrm>
            <a:off x="1828800" y="1981200"/>
            <a:ext cx="3581400" cy="4648200"/>
          </a:xfrm>
          <a:prstGeom prst="rect">
            <a:avLst/>
          </a:prstGeom>
          <a:noFill/>
        </p:spPr>
      </p:pic>
      <p:pic>
        <p:nvPicPr>
          <p:cNvPr id="5" name="Picture 3" descr="C:\Documents and Settings\Administrator\My Documents\Downloads\Relief-Candi-Prambanan.jpg"/>
          <p:cNvPicPr>
            <a:picLocks noChangeAspect="1" noChangeArrowheads="1"/>
          </p:cNvPicPr>
          <p:nvPr/>
        </p:nvPicPr>
        <p:blipFill>
          <a:blip r:embed="rId3"/>
          <a:srcRect/>
          <a:stretch>
            <a:fillRect/>
          </a:stretch>
        </p:blipFill>
        <p:spPr bwMode="auto">
          <a:xfrm>
            <a:off x="5486400" y="1981200"/>
            <a:ext cx="3443318" cy="4662510"/>
          </a:xfrm>
          <a:prstGeom prst="rect">
            <a:avLst/>
          </a:prstGeom>
          <a:noFill/>
        </p:spPr>
      </p:pic>
      <p:sp>
        <p:nvSpPr>
          <p:cNvPr id="6" name="Title 1"/>
          <p:cNvSpPr>
            <a:spLocks noGrp="1"/>
          </p:cNvSpPr>
          <p:nvPr>
            <p:ph type="title"/>
          </p:nvPr>
        </p:nvSpPr>
        <p:spPr>
          <a:xfrm>
            <a:off x="1828800" y="152400"/>
            <a:ext cx="7086600" cy="1676400"/>
          </a:xfrm>
          <a:ln/>
        </p:spPr>
        <p:style>
          <a:lnRef idx="0">
            <a:schemeClr val="accent2"/>
          </a:lnRef>
          <a:fillRef idx="3">
            <a:schemeClr val="accent2"/>
          </a:fillRef>
          <a:effectRef idx="3">
            <a:schemeClr val="accent2"/>
          </a:effectRef>
          <a:fontRef idx="minor">
            <a:schemeClr val="lt1"/>
          </a:fontRef>
        </p:style>
        <p:txBody>
          <a:bodyPr/>
          <a:lstStyle/>
          <a:p>
            <a:r>
              <a:rPr lang="en-US" b="1" dirty="0" smtClean="0">
                <a:latin typeface="Juice ITC" pitchFamily="82" charset="0"/>
              </a:rPr>
              <a:t>SENI RUPA/SENI LUKIS</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828800" y="1447800"/>
            <a:ext cx="7162800" cy="2339102"/>
          </a:xfrm>
          <a:prstGeom prst="rect">
            <a:avLst/>
          </a:prstGeom>
          <a:solidFill>
            <a:schemeClr val="bg2"/>
          </a:solidFill>
          <a:ln w="9525">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Berkembangnya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pengaruh</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India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di</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Indonesia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membawa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kemajuan</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besar</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dalam</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bidang</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sastra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Karya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sastra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terkenal</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yang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mereka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bawa</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r>
              <a:rPr kumimoji="0" lang="en-US" sz="2800" b="0" i="0" u="none" strike="noStrike" cap="none" normalizeH="0" baseline="0" dirty="0" err="1" smtClean="0">
                <a:ln>
                  <a:noFill/>
                </a:ln>
                <a:solidFill>
                  <a:schemeClr val="tx1"/>
                </a:solidFill>
                <a:effectLst/>
                <a:latin typeface="Calibri" pitchFamily="34" charset="0"/>
                <a:ea typeface="Times New Roman" pitchFamily="18" charset="0"/>
                <a:cs typeface="Times New Roman" pitchFamily="18" charset="0"/>
              </a:rPr>
              <a:t>adalah</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4400" b="1" i="0" u="none" strike="noStrike" cap="none" normalizeH="0" baseline="0" dirty="0" err="1" smtClean="0">
                <a:ln>
                  <a:noFill/>
                </a:ln>
                <a:solidFill>
                  <a:srgbClr val="FF0000"/>
                </a:solidFill>
                <a:effectLst/>
                <a:latin typeface="Edwardian Script ITC" pitchFamily="66" charset="0"/>
                <a:ea typeface="Times New Roman" pitchFamily="18" charset="0"/>
                <a:cs typeface="Times New Roman" pitchFamily="18" charset="0"/>
              </a:rPr>
              <a:t>kitab</a:t>
            </a:r>
            <a:r>
              <a:rPr kumimoji="0" lang="en-US" sz="4400" b="1" i="0" u="none" strike="noStrike" cap="none" normalizeH="0" baseline="0" dirty="0" smtClean="0">
                <a:ln>
                  <a:noFill/>
                </a:ln>
                <a:solidFill>
                  <a:srgbClr val="FF0000"/>
                </a:solidFill>
                <a:effectLst/>
                <a:latin typeface="Edwardian Script ITC" pitchFamily="66" charset="0"/>
                <a:ea typeface="Times New Roman" pitchFamily="18" charset="0"/>
                <a:cs typeface="Times New Roman" pitchFamily="18" charset="0"/>
              </a:rPr>
              <a:t> Ramayana </a:t>
            </a:r>
            <a:r>
              <a:rPr kumimoji="0" lang="en-US" sz="4400" b="1" i="0" u="none" strike="noStrike" cap="none" normalizeH="0" baseline="0" dirty="0" err="1" smtClean="0">
                <a:ln>
                  <a:noFill/>
                </a:ln>
                <a:solidFill>
                  <a:srgbClr val="FF0000"/>
                </a:solidFill>
                <a:effectLst/>
                <a:latin typeface="Edwardian Script ITC" pitchFamily="66" charset="0"/>
                <a:ea typeface="Times New Roman" pitchFamily="18" charset="0"/>
                <a:cs typeface="Times New Roman" pitchFamily="18" charset="0"/>
              </a:rPr>
              <a:t>dan</a:t>
            </a:r>
            <a:r>
              <a:rPr kumimoji="0" lang="en-US" sz="4400" b="1" i="0" u="none" strike="noStrike" cap="none" normalizeH="0" baseline="0" dirty="0" smtClean="0">
                <a:ln>
                  <a:noFill/>
                </a:ln>
                <a:solidFill>
                  <a:srgbClr val="FF0000"/>
                </a:solidFill>
                <a:effectLst/>
                <a:latin typeface="Edwardian Script ITC" pitchFamily="66" charset="0"/>
                <a:ea typeface="Times New Roman" pitchFamily="18" charset="0"/>
                <a:cs typeface="Times New Roman" pitchFamily="18" charset="0"/>
              </a:rPr>
              <a:t> Mahabharata.</a:t>
            </a:r>
            <a:r>
              <a:rPr kumimoji="0" lang="en-US" sz="4400" b="1" i="0" u="none" strike="noStrike" cap="none" normalizeH="0" baseline="0" dirty="0" smtClean="0">
                <a:ln>
                  <a:noFill/>
                </a:ln>
                <a:solidFill>
                  <a:srgbClr val="FF0000"/>
                </a:solidFill>
                <a:effectLst/>
                <a:latin typeface="Calibri" pitchFamily="34" charset="0"/>
                <a:ea typeface="Times New Roman" pitchFamily="18" charset="0"/>
                <a:cs typeface="Times New Roman" pitchFamily="18" charset="0"/>
              </a:rPr>
              <a:t>.</a:t>
            </a:r>
            <a:endParaRPr kumimoji="0" lang="en-US" sz="4400" b="1" i="0" u="none" strike="noStrike" cap="none" normalizeH="0" baseline="0" dirty="0" smtClean="0">
              <a:ln>
                <a:noFill/>
              </a:ln>
              <a:solidFill>
                <a:srgbClr val="FF0000"/>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5" name="Rectangle 4"/>
          <p:cNvSpPr/>
          <p:nvPr/>
        </p:nvSpPr>
        <p:spPr>
          <a:xfrm>
            <a:off x="1828800" y="3886200"/>
            <a:ext cx="4572000" cy="2677656"/>
          </a:xfrm>
          <a:prstGeom prst="rect">
            <a:avLst/>
          </a:prstGeom>
          <a:solidFill>
            <a:schemeClr val="accent5">
              <a:lumMod val="40000"/>
              <a:lumOff val="60000"/>
            </a:schemeClr>
          </a:solidFill>
          <a:ln>
            <a:solidFill>
              <a:srgbClr val="FF0000"/>
            </a:solidFill>
          </a:ln>
        </p:spPr>
        <p:txBody>
          <a:bodyPr wrap="square">
            <a:spAutoFit/>
          </a:bodyPr>
          <a:lstStyle/>
          <a:p>
            <a:pPr lvl="0" eaLnBrk="0" fontAlgn="base" hangingPunct="0">
              <a:spcBef>
                <a:spcPct val="0"/>
              </a:spcBef>
              <a:spcAft>
                <a:spcPct val="0"/>
              </a:spcAft>
            </a:pPr>
            <a:endParaRPr lang="en-US" sz="2400" dirty="0" smtClean="0">
              <a:latin typeface="Bodoni MT Poster Compressed" pitchFamily="18" charset="0"/>
              <a:ea typeface="Times New Roman" pitchFamily="18" charset="0"/>
              <a:cs typeface="Times New Roman" pitchFamily="18" charset="0"/>
            </a:endParaRPr>
          </a:p>
          <a:p>
            <a:pPr marL="363538" lvl="0" eaLnBrk="0" fontAlgn="base" hangingPunct="0">
              <a:spcBef>
                <a:spcPct val="0"/>
              </a:spcBef>
              <a:spcAft>
                <a:spcPct val="0"/>
              </a:spcAft>
            </a:pPr>
            <a:r>
              <a:rPr lang="en-US" sz="2400" dirty="0" err="1" smtClean="0">
                <a:latin typeface="Bodoni MT Poster Compressed" pitchFamily="18" charset="0"/>
                <a:ea typeface="Times New Roman" pitchFamily="18" charset="0"/>
                <a:cs typeface="Times New Roman" pitchFamily="18" charset="0"/>
              </a:rPr>
              <a:t>Adanya</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kitab-kitab</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hasil</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para</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pujangga</a:t>
            </a:r>
            <a:r>
              <a:rPr lang="en-US" sz="2400" dirty="0" smtClean="0">
                <a:latin typeface="Bodoni MT Poster Compressed" pitchFamily="18" charset="0"/>
                <a:ea typeface="Times New Roman" pitchFamily="18" charset="0"/>
                <a:cs typeface="Times New Roman" pitchFamily="18" charset="0"/>
              </a:rPr>
              <a:t> Indonesia</a:t>
            </a:r>
          </a:p>
          <a:p>
            <a:pPr marL="363538" lvl="0" eaLnBrk="0" fontAlgn="base" hangingPunct="0">
              <a:spcBef>
                <a:spcPct val="0"/>
              </a:spcBef>
              <a:spcAft>
                <a:spcPct val="0"/>
              </a:spcAft>
            </a:pPr>
            <a:endParaRPr lang="en-US" sz="2400" dirty="0" smtClean="0">
              <a:latin typeface="Bodoni MT Poster Compressed" pitchFamily="18" charset="0"/>
            </a:endParaRPr>
          </a:p>
          <a:p>
            <a:pPr marL="363538" lvl="0" eaLnBrk="0" fontAlgn="base" hangingPunct="0">
              <a:spcBef>
                <a:spcPct val="0"/>
              </a:spcBef>
              <a:spcAft>
                <a:spcPct val="0"/>
              </a:spcAft>
              <a:buFontTx/>
              <a:buAutoNum type="arabicPeriod"/>
            </a:pPr>
            <a:r>
              <a:rPr lang="en-US" sz="2400" dirty="0" err="1" smtClean="0">
                <a:latin typeface="Bodoni MT Poster Compressed" pitchFamily="18" charset="0"/>
                <a:ea typeface="Times New Roman" pitchFamily="18" charset="0"/>
                <a:cs typeface="Times New Roman" pitchFamily="18" charset="0"/>
              </a:rPr>
              <a:t>Arjunawiwaha</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Mpu</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Kanwa</a:t>
            </a:r>
            <a:r>
              <a:rPr lang="en-US" sz="2400" dirty="0" smtClean="0">
                <a:latin typeface="Bodoni MT Poster Compressed" pitchFamily="18" charset="0"/>
                <a:ea typeface="Times New Roman" pitchFamily="18" charset="0"/>
                <a:cs typeface="Times New Roman" pitchFamily="18" charset="0"/>
              </a:rPr>
              <a:t>,</a:t>
            </a:r>
            <a:endParaRPr lang="en-US" sz="2400" dirty="0" smtClean="0">
              <a:latin typeface="Bodoni MT Poster Compressed" pitchFamily="18" charset="0"/>
              <a:ea typeface="Calibri" pitchFamily="34" charset="0"/>
              <a:cs typeface="Times New Roman" pitchFamily="18" charset="0"/>
            </a:endParaRPr>
          </a:p>
          <a:p>
            <a:pPr marL="363538" lvl="0" eaLnBrk="0" fontAlgn="base" hangingPunct="0">
              <a:spcBef>
                <a:spcPct val="0"/>
              </a:spcBef>
              <a:spcAft>
                <a:spcPct val="0"/>
              </a:spcAft>
              <a:buFontTx/>
              <a:buAutoNum type="arabicPeriod"/>
            </a:pPr>
            <a:r>
              <a:rPr lang="en-US" sz="2400" dirty="0" err="1" smtClean="0">
                <a:latin typeface="Bodoni MT Poster Compressed" pitchFamily="18" charset="0"/>
                <a:ea typeface="Times New Roman" pitchFamily="18" charset="0"/>
                <a:cs typeface="Times New Roman" pitchFamily="18" charset="0"/>
              </a:rPr>
              <a:t>Sutasoma</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Mpu</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Tantular</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dan</a:t>
            </a:r>
            <a:endParaRPr lang="en-US" sz="2400" dirty="0" smtClean="0">
              <a:latin typeface="Bodoni MT Poster Compressed" pitchFamily="18" charset="0"/>
              <a:ea typeface="Calibri" pitchFamily="34" charset="0"/>
              <a:cs typeface="Times New Roman" pitchFamily="18" charset="0"/>
            </a:endParaRPr>
          </a:p>
          <a:p>
            <a:pPr marL="363538" lvl="0" eaLnBrk="0" fontAlgn="base" hangingPunct="0">
              <a:spcBef>
                <a:spcPct val="0"/>
              </a:spcBef>
              <a:spcAft>
                <a:spcPct val="0"/>
              </a:spcAft>
              <a:buFontTx/>
              <a:buAutoNum type="arabicPeriod"/>
            </a:pPr>
            <a:r>
              <a:rPr lang="en-US" sz="2400" dirty="0" err="1" smtClean="0">
                <a:latin typeface="Bodoni MT Poster Compressed" pitchFamily="18" charset="0"/>
                <a:ea typeface="Times New Roman" pitchFamily="18" charset="0"/>
                <a:cs typeface="Times New Roman" pitchFamily="18" charset="0"/>
              </a:rPr>
              <a:t>Negarakertagama</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Mpu</a:t>
            </a:r>
            <a:r>
              <a:rPr lang="en-US" sz="2400" dirty="0" smtClean="0">
                <a:latin typeface="Bodoni MT Poster Compressed" pitchFamily="18" charset="0"/>
                <a:ea typeface="Times New Roman" pitchFamily="18" charset="0"/>
                <a:cs typeface="Times New Roman" pitchFamily="18" charset="0"/>
              </a:rPr>
              <a:t> </a:t>
            </a:r>
            <a:r>
              <a:rPr lang="en-US" sz="2400" dirty="0" err="1" smtClean="0">
                <a:latin typeface="Bodoni MT Poster Compressed" pitchFamily="18" charset="0"/>
                <a:ea typeface="Times New Roman" pitchFamily="18" charset="0"/>
                <a:cs typeface="Times New Roman" pitchFamily="18" charset="0"/>
              </a:rPr>
              <a:t>Prapanca</a:t>
            </a:r>
            <a:endParaRPr lang="en-US" sz="2400" dirty="0" smtClean="0">
              <a:latin typeface="Bodoni MT Poster Compressed" pitchFamily="18" charset="0"/>
              <a:ea typeface="Times New Roman" pitchFamily="18" charset="0"/>
              <a:cs typeface="Times New Roman" pitchFamily="18" charset="0"/>
            </a:endParaRPr>
          </a:p>
          <a:p>
            <a:pPr lvl="0" algn="ctr" eaLnBrk="0" fontAlgn="base" hangingPunct="0">
              <a:spcBef>
                <a:spcPct val="0"/>
              </a:spcBef>
              <a:spcAft>
                <a:spcPct val="0"/>
              </a:spcAft>
              <a:buFontTx/>
              <a:buAutoNum type="arabicPeriod"/>
            </a:pPr>
            <a:endParaRPr lang="en-US" sz="2400" dirty="0" smtClean="0">
              <a:latin typeface="Bodoni MT Poster Compressed" pitchFamily="18" charset="0"/>
            </a:endParaRPr>
          </a:p>
        </p:txBody>
      </p:sp>
      <p:pic>
        <p:nvPicPr>
          <p:cNvPr id="6" name="Picture 2" descr="C:\Documents and Settings\Administrator\My Documents\Downloads\negarakertagama.jpg"/>
          <p:cNvPicPr>
            <a:picLocks noChangeAspect="1" noChangeArrowheads="1"/>
          </p:cNvPicPr>
          <p:nvPr/>
        </p:nvPicPr>
        <p:blipFill>
          <a:blip r:embed="rId2"/>
          <a:srcRect/>
          <a:stretch>
            <a:fillRect/>
          </a:stretch>
        </p:blipFill>
        <p:spPr bwMode="auto">
          <a:xfrm>
            <a:off x="6553200" y="3657600"/>
            <a:ext cx="2438400" cy="29289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ight Arrow 6"/>
          <p:cNvSpPr/>
          <p:nvPr/>
        </p:nvSpPr>
        <p:spPr>
          <a:xfrm>
            <a:off x="6072198" y="55721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title"/>
          </p:nvPr>
        </p:nvSpPr>
        <p:spPr>
          <a:xfrm>
            <a:off x="1828800" y="228600"/>
            <a:ext cx="7162800" cy="1143000"/>
          </a:xfrm>
          <a:solidFill>
            <a:schemeClr val="tx2">
              <a:lumMod val="40000"/>
              <a:lumOff val="60000"/>
            </a:schemeClr>
          </a:solidFill>
        </p:spPr>
        <p:txBody>
          <a:bodyPr>
            <a:normAutofit fontScale="90000"/>
          </a:bodyPr>
          <a:lstStyle/>
          <a:p>
            <a:r>
              <a:rPr lang="en-US" b="1" dirty="0" smtClean="0">
                <a:latin typeface="Juice ITC" pitchFamily="82" charset="0"/>
              </a:rPr>
              <a:t/>
            </a:r>
            <a:br>
              <a:rPr lang="en-US" b="1" dirty="0" smtClean="0">
                <a:latin typeface="Juice ITC" pitchFamily="82" charset="0"/>
              </a:rPr>
            </a:br>
            <a:r>
              <a:rPr lang="en-US" b="1" dirty="0" smtClean="0">
                <a:latin typeface="Juice ITC" pitchFamily="82" charset="0"/>
              </a:rPr>
              <a:t> SENI SASTRA</a:t>
            </a:r>
            <a:br>
              <a:rPr lang="en-US" b="1" dirty="0" smtClean="0">
                <a:latin typeface="Juice ITC" pitchFamily="82" charset="0"/>
              </a:rPr>
            </a:b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My Documents\Downloads\prasasti-yupa02.jpg"/>
          <p:cNvPicPr>
            <a:picLocks noChangeAspect="1" noChangeArrowheads="1"/>
          </p:cNvPicPr>
          <p:nvPr/>
        </p:nvPicPr>
        <p:blipFill>
          <a:blip r:embed="rId2"/>
          <a:srcRect/>
          <a:stretch>
            <a:fillRect/>
          </a:stretch>
        </p:blipFill>
        <p:spPr bwMode="auto">
          <a:xfrm>
            <a:off x="6572232" y="2895600"/>
            <a:ext cx="2571768" cy="2428892"/>
          </a:xfrm>
          <a:prstGeom prst="ellipse">
            <a:avLst/>
          </a:prstGeom>
          <a:ln>
            <a:noFill/>
          </a:ln>
          <a:effectLst>
            <a:softEdge rad="112500"/>
          </a:effectLst>
        </p:spPr>
      </p:pic>
      <p:pic>
        <p:nvPicPr>
          <p:cNvPr id="8" name="Picture 4" descr="C:\Documents and Settings\Administrator\My Documents\Downloads\yupa3.jpg"/>
          <p:cNvPicPr>
            <a:picLocks noChangeAspect="1" noChangeArrowheads="1"/>
          </p:cNvPicPr>
          <p:nvPr/>
        </p:nvPicPr>
        <p:blipFill>
          <a:blip r:embed="rId3"/>
          <a:srcRect/>
          <a:stretch>
            <a:fillRect/>
          </a:stretch>
        </p:blipFill>
        <p:spPr bwMode="auto">
          <a:xfrm>
            <a:off x="1752600" y="152400"/>
            <a:ext cx="2286000" cy="5167346"/>
          </a:xfrm>
          <a:prstGeom prst="rect">
            <a:avLst/>
          </a:prstGeom>
          <a:noFill/>
        </p:spPr>
      </p:pic>
      <p:sp>
        <p:nvSpPr>
          <p:cNvPr id="9" name="Title 7"/>
          <p:cNvSpPr>
            <a:spLocks noGrp="1"/>
          </p:cNvSpPr>
          <p:nvPr>
            <p:ph type="title"/>
          </p:nvPr>
        </p:nvSpPr>
        <p:spPr>
          <a:xfrm>
            <a:off x="4038600" y="152400"/>
            <a:ext cx="2209800" cy="1143000"/>
          </a:xfrm>
          <a:solidFill>
            <a:srgbClr val="C00000"/>
          </a:solidFill>
        </p:spPr>
        <p:txBody>
          <a:bodyPr>
            <a:normAutofit/>
          </a:bodyPr>
          <a:lstStyle/>
          <a:p>
            <a:r>
              <a:rPr lang="en-US" b="1" i="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rPr>
              <a:t>Bahasa</a:t>
            </a:r>
            <a:endParaRPr lang="en-US" dirty="0"/>
          </a:p>
        </p:txBody>
      </p:sp>
      <p:pic>
        <p:nvPicPr>
          <p:cNvPr id="10" name="Picture 3" descr="C:\Documents and Settings\Administrator\My Documents\Downloads\PrasastiCiaruteun.jpg"/>
          <p:cNvPicPr>
            <a:picLocks noChangeAspect="1" noChangeArrowheads="1"/>
          </p:cNvPicPr>
          <p:nvPr/>
        </p:nvPicPr>
        <p:blipFill>
          <a:blip r:embed="rId4"/>
          <a:srcRect/>
          <a:stretch>
            <a:fillRect/>
          </a:stretch>
        </p:blipFill>
        <p:spPr bwMode="auto">
          <a:xfrm>
            <a:off x="6286480" y="152400"/>
            <a:ext cx="2857520" cy="2724168"/>
          </a:xfrm>
          <a:prstGeom prst="rect">
            <a:avLst/>
          </a:prstGeom>
          <a:noFill/>
        </p:spPr>
      </p:pic>
      <p:sp>
        <p:nvSpPr>
          <p:cNvPr id="12" name="Content Placeholder 2"/>
          <p:cNvSpPr txBox="1">
            <a:spLocks/>
          </p:cNvSpPr>
          <p:nvPr/>
        </p:nvSpPr>
        <p:spPr bwMode="auto">
          <a:xfrm rot="20373601">
            <a:off x="3518458" y="1537258"/>
            <a:ext cx="3352800" cy="3352800"/>
          </a:xfrm>
          <a:prstGeom prst="rect">
            <a:avLst/>
          </a:prstGeom>
          <a:solidFill>
            <a:schemeClr val="accent4">
              <a:lumMod val="40000"/>
              <a:lumOff val="60000"/>
            </a:schemeClr>
          </a:solidFill>
          <a:ln>
            <a:solidFill>
              <a:srgbClr val="FF0000"/>
            </a:solid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Prasasti</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yang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sebagian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besar</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berhuruf</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pallawa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dan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berbahasa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sanskerta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Dalam</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perkembangan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selanjutnya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bahkan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hingga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saat</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ini</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bahasa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Indonesia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memperkaya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diri</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dengan</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bahasa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Sanskerta</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err="1" smtClean="0">
                <a:ln>
                  <a:noFill/>
                </a:ln>
                <a:solidFill>
                  <a:schemeClr val="tx1"/>
                </a:solidFill>
                <a:effectLst/>
                <a:uLnTx/>
                <a:uFillTx/>
                <a:latin typeface="+mn-lt"/>
                <a:ea typeface="+mn-ea"/>
                <a:cs typeface="+mn-cs"/>
              </a:rPr>
              <a:t>itu</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Rectangle 12"/>
          <p:cNvSpPr/>
          <p:nvPr/>
        </p:nvSpPr>
        <p:spPr>
          <a:xfrm>
            <a:off x="1752600" y="5042118"/>
            <a:ext cx="7391400" cy="1815882"/>
          </a:xfrm>
          <a:prstGeom prst="rect">
            <a:avLst/>
          </a:prstGeom>
          <a:solidFill>
            <a:schemeClr val="accent2">
              <a:lumMod val="20000"/>
              <a:lumOff val="80000"/>
            </a:schemeClr>
          </a:solidFill>
          <a:ln>
            <a:solidFill>
              <a:schemeClr val="accent1"/>
            </a:solidFill>
          </a:ln>
        </p:spPr>
        <p:txBody>
          <a:bodyPr wrap="square">
            <a:spAutoFit/>
          </a:bodyPr>
          <a:lstStyle/>
          <a:p>
            <a:r>
              <a:rPr lang="en-US" sz="2800" dirty="0" err="1" smtClean="0">
                <a:latin typeface="Felix Titling" pitchFamily="82" charset="0"/>
              </a:rPr>
              <a:t>Hasil</a:t>
            </a:r>
            <a:r>
              <a:rPr lang="en-US" sz="2800" dirty="0" smtClean="0">
                <a:latin typeface="Felix Titling" pitchFamily="82" charset="0"/>
              </a:rPr>
              <a:t> </a:t>
            </a:r>
            <a:r>
              <a:rPr lang="en-US" sz="2800" dirty="0" err="1" smtClean="0">
                <a:latin typeface="Felix Titling" pitchFamily="82" charset="0"/>
              </a:rPr>
              <a:t>serapan</a:t>
            </a:r>
            <a:r>
              <a:rPr lang="en-US" sz="2800" dirty="0" smtClean="0">
                <a:latin typeface="Felix Titling" pitchFamily="82" charset="0"/>
              </a:rPr>
              <a:t> </a:t>
            </a:r>
            <a:r>
              <a:rPr lang="en-US" sz="2800" dirty="0" err="1" smtClean="0">
                <a:latin typeface="Felix Titling" pitchFamily="82" charset="0"/>
              </a:rPr>
              <a:t>dari</a:t>
            </a:r>
            <a:r>
              <a:rPr lang="en-US" sz="2800" dirty="0" smtClean="0">
                <a:latin typeface="Felix Titling" pitchFamily="82" charset="0"/>
              </a:rPr>
              <a:t> </a:t>
            </a:r>
            <a:r>
              <a:rPr lang="en-US" sz="2800" dirty="0" err="1" smtClean="0">
                <a:latin typeface="Felix Titling" pitchFamily="82" charset="0"/>
              </a:rPr>
              <a:t>bahasa</a:t>
            </a:r>
            <a:r>
              <a:rPr lang="en-US" sz="2800" dirty="0" smtClean="0">
                <a:latin typeface="Felix Titling" pitchFamily="82" charset="0"/>
              </a:rPr>
              <a:t> </a:t>
            </a:r>
            <a:r>
              <a:rPr lang="en-US" sz="2800" dirty="0" err="1" smtClean="0">
                <a:latin typeface="Felix Titling" pitchFamily="82" charset="0"/>
              </a:rPr>
              <a:t>sanskerta</a:t>
            </a:r>
            <a:r>
              <a:rPr lang="en-US" sz="2800" dirty="0" smtClean="0">
                <a:latin typeface="Felix Titling" pitchFamily="82" charset="0"/>
              </a:rPr>
              <a:t>, </a:t>
            </a:r>
            <a:r>
              <a:rPr lang="en-US" sz="2800" dirty="0" err="1" smtClean="0">
                <a:latin typeface="Felix Titling" pitchFamily="82" charset="0"/>
              </a:rPr>
              <a:t>yaitu</a:t>
            </a:r>
            <a:r>
              <a:rPr lang="en-US" sz="2800" dirty="0" smtClean="0">
                <a:latin typeface="Felix Titling" pitchFamily="82" charset="0"/>
              </a:rPr>
              <a:t> </a:t>
            </a:r>
            <a:r>
              <a:rPr lang="en-US" sz="2800" dirty="0" err="1" smtClean="0">
                <a:latin typeface="Felix Titling" pitchFamily="82" charset="0"/>
              </a:rPr>
              <a:t>pancasila</a:t>
            </a:r>
            <a:r>
              <a:rPr lang="en-US" sz="2800" dirty="0" smtClean="0">
                <a:latin typeface="Felix Titling" pitchFamily="82" charset="0"/>
              </a:rPr>
              <a:t>, </a:t>
            </a:r>
            <a:r>
              <a:rPr lang="en-US" sz="2800" dirty="0" err="1" smtClean="0">
                <a:latin typeface="Felix Titling" pitchFamily="82" charset="0"/>
              </a:rPr>
              <a:t>dasa</a:t>
            </a:r>
            <a:r>
              <a:rPr lang="en-US" sz="2800" dirty="0" smtClean="0">
                <a:latin typeface="Felix Titling" pitchFamily="82" charset="0"/>
              </a:rPr>
              <a:t> dharma, </a:t>
            </a:r>
            <a:r>
              <a:rPr lang="en-US" sz="2800" dirty="0" err="1" smtClean="0">
                <a:latin typeface="Felix Titling" pitchFamily="82" charset="0"/>
              </a:rPr>
              <a:t>kartika</a:t>
            </a:r>
            <a:r>
              <a:rPr lang="en-US" sz="2800" dirty="0" smtClean="0">
                <a:latin typeface="Felix Titling" pitchFamily="82" charset="0"/>
              </a:rPr>
              <a:t> </a:t>
            </a:r>
            <a:r>
              <a:rPr lang="en-US" sz="2800" dirty="0" err="1" smtClean="0">
                <a:latin typeface="Felix Titling" pitchFamily="82" charset="0"/>
              </a:rPr>
              <a:t>eka</a:t>
            </a:r>
            <a:r>
              <a:rPr lang="en-US" sz="2800" dirty="0" smtClean="0">
                <a:latin typeface="Felix Titling" pitchFamily="82" charset="0"/>
              </a:rPr>
              <a:t> </a:t>
            </a:r>
            <a:r>
              <a:rPr lang="en-US" sz="2800" dirty="0" err="1" smtClean="0">
                <a:latin typeface="Felix Titling" pitchFamily="82" charset="0"/>
              </a:rPr>
              <a:t>paksi</a:t>
            </a:r>
            <a:r>
              <a:rPr lang="en-US" sz="2800" dirty="0" smtClean="0">
                <a:latin typeface="Felix Titling" pitchFamily="82" charset="0"/>
              </a:rPr>
              <a:t>, </a:t>
            </a:r>
            <a:r>
              <a:rPr lang="en-US" sz="2800" dirty="0" err="1" smtClean="0">
                <a:latin typeface="Felix Titling" pitchFamily="82" charset="0"/>
              </a:rPr>
              <a:t>parasamya</a:t>
            </a:r>
            <a:r>
              <a:rPr lang="en-US" sz="2800" dirty="0" smtClean="0">
                <a:latin typeface="Felix Titling" pitchFamily="82" charset="0"/>
              </a:rPr>
              <a:t> </a:t>
            </a:r>
            <a:r>
              <a:rPr lang="en-US" sz="2800" dirty="0" err="1" smtClean="0">
                <a:latin typeface="Felix Titling" pitchFamily="82" charset="0"/>
              </a:rPr>
              <a:t>purnakarya</a:t>
            </a:r>
            <a:r>
              <a:rPr lang="en-US" sz="2800" dirty="0" smtClean="0">
                <a:latin typeface="Felix Titling" pitchFamily="82" charset="0"/>
              </a:rPr>
              <a:t> </a:t>
            </a:r>
            <a:r>
              <a:rPr lang="en-US" sz="2800" dirty="0" err="1" smtClean="0">
                <a:latin typeface="Felix Titling" pitchFamily="82" charset="0"/>
              </a:rPr>
              <a:t>nugraha</a:t>
            </a:r>
            <a:r>
              <a:rPr lang="en-US" sz="2800" dirty="0" smtClean="0">
                <a:latin typeface="Felix Titling" pitchFamily="82" charset="0"/>
              </a:rPr>
              <a:t>, </a:t>
            </a:r>
            <a:r>
              <a:rPr lang="en-US" sz="2800" dirty="0" err="1" smtClean="0">
                <a:solidFill>
                  <a:srgbClr val="FF0000"/>
                </a:solidFill>
                <a:latin typeface="Pristina" pitchFamily="66" charset="0"/>
              </a:rPr>
              <a:t>Dsb</a:t>
            </a:r>
            <a:endParaRPr lang="en-US" dirty="0" smtClean="0">
              <a:solidFill>
                <a:srgbClr val="FF0000"/>
              </a:solidFill>
              <a:latin typeface="Pristina"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2">
                                            <p:bg/>
                                          </p:spTgt>
                                        </p:tgtEl>
                                        <p:attrNameLst>
                                          <p:attrName>style.visibility</p:attrName>
                                        </p:attrNameLst>
                                      </p:cBhvr>
                                      <p:to>
                                        <p:strVal val="visible"/>
                                      </p:to>
                                    </p:set>
                                    <p:anim calcmode="lin" valueType="num">
                                      <p:cBhvr>
                                        <p:cTn id="7" dur="1000" fill="hold"/>
                                        <p:tgtEl>
                                          <p:spTgt spid="12">
                                            <p:bg/>
                                          </p:spTgt>
                                        </p:tgtEl>
                                        <p:attrNameLst>
                                          <p:attrName>ppt_w</p:attrName>
                                        </p:attrNameLst>
                                      </p:cBhvr>
                                      <p:tavLst>
                                        <p:tav tm="0">
                                          <p:val>
                                            <p:fltVal val="0"/>
                                          </p:val>
                                        </p:tav>
                                        <p:tav tm="100000">
                                          <p:val>
                                            <p:strVal val="#ppt_w"/>
                                          </p:val>
                                        </p:tav>
                                      </p:tavLst>
                                    </p:anim>
                                    <p:anim calcmode="lin" valueType="num">
                                      <p:cBhvr>
                                        <p:cTn id="8" dur="1000" fill="hold"/>
                                        <p:tgtEl>
                                          <p:spTgt spid="12">
                                            <p:bg/>
                                          </p:spTgt>
                                        </p:tgtEl>
                                        <p:attrNameLst>
                                          <p:attrName>ppt_h</p:attrName>
                                        </p:attrNameLst>
                                      </p:cBhvr>
                                      <p:tavLst>
                                        <p:tav tm="0">
                                          <p:val>
                                            <p:fltVal val="0"/>
                                          </p:val>
                                        </p:tav>
                                        <p:tav tm="100000">
                                          <p:val>
                                            <p:strVal val="#ppt_h"/>
                                          </p:val>
                                        </p:tav>
                                      </p:tavLst>
                                    </p:anim>
                                    <p:anim calcmode="lin" valueType="num">
                                      <p:cBhvr>
                                        <p:cTn id="9" dur="1000" fill="hold"/>
                                        <p:tgtEl>
                                          <p:spTgt spid="12">
                                            <p:bg/>
                                          </p:spTgt>
                                        </p:tgtEl>
                                        <p:attrNameLst>
                                          <p:attrName>style.rotation</p:attrName>
                                        </p:attrNameLst>
                                      </p:cBhvr>
                                      <p:tavLst>
                                        <p:tav tm="0">
                                          <p:val>
                                            <p:fltVal val="90"/>
                                          </p:val>
                                        </p:tav>
                                        <p:tav tm="100000">
                                          <p:val>
                                            <p:fltVal val="0"/>
                                          </p:val>
                                        </p:tav>
                                      </p:tavLst>
                                    </p:anim>
                                    <p:animEffect transition="in" filter="fade">
                                      <p:cBhvr>
                                        <p:cTn id="10" dur="1000"/>
                                        <p:tgtEl>
                                          <p:spTgt spid="12">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iterate type="lt">
                                    <p:tmPct val="5000"/>
                                  </p:iterate>
                                  <p:childTnLst>
                                    <p:set>
                                      <p:cBhvr>
                                        <p:cTn id="14" dur="1" fill="hold">
                                          <p:stCondLst>
                                            <p:cond delay="0"/>
                                          </p:stCondLst>
                                        </p:cTn>
                                        <p:tgtEl>
                                          <p:spTgt spid="12">
                                            <p:txEl>
                                              <p:pRg st="1" end="1"/>
                                            </p:txEl>
                                          </p:spTgt>
                                        </p:tgtEl>
                                        <p:attrNameLst>
                                          <p:attrName>style.visibility</p:attrName>
                                        </p:attrNameLst>
                                      </p:cBhvr>
                                      <p:to>
                                        <p:strVal val="visible"/>
                                      </p:to>
                                    </p:set>
                                    <p:anim calcmode="lin" valueType="num">
                                      <p:cBhvr>
                                        <p:cTn id="15" dur="10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2">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2">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iterate type="lt">
                                    <p:tmPct val="5000"/>
                                  </p:iterate>
                                  <p:childTnLst>
                                    <p:set>
                                      <p:cBhvr>
                                        <p:cTn id="22" dur="1" fill="hold">
                                          <p:stCondLst>
                                            <p:cond delay="0"/>
                                          </p:stCondLst>
                                        </p:cTn>
                                        <p:tgtEl>
                                          <p:spTgt spid="12">
                                            <p:txEl>
                                              <p:pRg st="3" end="3"/>
                                            </p:txEl>
                                          </p:spTgt>
                                        </p:tgtEl>
                                        <p:attrNameLst>
                                          <p:attrName>style.visibility</p:attrName>
                                        </p:attrNameLst>
                                      </p:cBhvr>
                                      <p:to>
                                        <p:strVal val="visible"/>
                                      </p:to>
                                    </p:set>
                                    <p:anim calcmode="lin" valueType="num">
                                      <p:cBhvr>
                                        <p:cTn id="23" dur="1000" fill="hold"/>
                                        <p:tgtEl>
                                          <p:spTgt spid="12">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2">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2">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or\My Documents\Downloads\HINDUcalendar.jpg"/>
          <p:cNvPicPr>
            <a:picLocks noGrp="1" noChangeAspect="1" noChangeArrowheads="1"/>
          </p:cNvPicPr>
          <p:nvPr>
            <p:ph idx="1"/>
          </p:nvPr>
        </p:nvPicPr>
        <p:blipFill>
          <a:blip r:embed="rId2"/>
          <a:srcRect/>
          <a:stretch>
            <a:fillRect/>
          </a:stretch>
        </p:blipFill>
        <p:spPr bwMode="auto">
          <a:xfrm>
            <a:off x="1752600" y="1524000"/>
            <a:ext cx="7391400" cy="5334000"/>
          </a:xfrm>
          <a:prstGeom prst="rect">
            <a:avLst/>
          </a:prstGeom>
          <a:noFill/>
        </p:spPr>
      </p:pic>
      <p:sp>
        <p:nvSpPr>
          <p:cNvPr id="5" name="Title 1"/>
          <p:cNvSpPr>
            <a:spLocks noGrp="1"/>
          </p:cNvSpPr>
          <p:nvPr>
            <p:ph type="title"/>
          </p:nvPr>
        </p:nvSpPr>
        <p:spPr>
          <a:xfrm>
            <a:off x="1752600" y="0"/>
            <a:ext cx="7391400" cy="1524000"/>
          </a:xfrm>
        </p:spPr>
        <p:style>
          <a:lnRef idx="0">
            <a:schemeClr val="accent1"/>
          </a:lnRef>
          <a:fillRef idx="3">
            <a:schemeClr val="accent1"/>
          </a:fillRef>
          <a:effectRef idx="3">
            <a:schemeClr val="accent1"/>
          </a:effectRef>
          <a:fontRef idx="minor">
            <a:schemeClr val="lt1"/>
          </a:fontRef>
        </p:style>
        <p:txBody>
          <a:bodyPr>
            <a:normAutofit fontScale="90000"/>
          </a:bodyPr>
          <a:lstStyle/>
          <a:p>
            <a:r>
              <a:rPr lang="en-US" b="1" dirty="0" smtClean="0"/>
              <a:t/>
            </a:r>
            <a:br>
              <a:rPr lang="en-US" b="1" dirty="0" smtClean="0"/>
            </a:br>
            <a:r>
              <a:rPr lang="en-US" sz="3600" b="1" dirty="0" err="1" smtClean="0"/>
              <a:t>Rashtriya</a:t>
            </a:r>
            <a:r>
              <a:rPr lang="en-US" sz="3600" b="1" dirty="0" smtClean="0"/>
              <a:t> </a:t>
            </a:r>
            <a:r>
              <a:rPr lang="en-US" sz="3600" b="1" dirty="0" err="1" smtClean="0"/>
              <a:t>Panchaanga</a:t>
            </a:r>
            <a:r>
              <a:rPr lang="en-US" sz="3600" dirty="0" smtClean="0"/>
              <a:t> (National Calendar) : </a:t>
            </a:r>
            <a:r>
              <a:rPr lang="en-US" sz="3600" i="1" dirty="0" err="1" smtClean="0"/>
              <a:t>Saka</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0" y="685800"/>
            <a:ext cx="3505200" cy="1143000"/>
          </a:xfrm>
        </p:spPr>
        <p:style>
          <a:lnRef idx="1">
            <a:schemeClr val="accent1"/>
          </a:lnRef>
          <a:fillRef idx="3">
            <a:schemeClr val="accent1"/>
          </a:fillRef>
          <a:effectRef idx="2">
            <a:schemeClr val="accent1"/>
          </a:effectRef>
          <a:fontRef idx="minor">
            <a:schemeClr val="lt1"/>
          </a:fontRef>
        </p:style>
        <p:txBody>
          <a:bodyPr/>
          <a:lstStyle/>
          <a:p>
            <a:r>
              <a:rPr lang="en-US" b="1" dirty="0" smtClean="0">
                <a:latin typeface="Juice ITC" pitchFamily="82" charset="0"/>
              </a:rPr>
              <a:t>PEMERINTAHAN</a:t>
            </a:r>
            <a:endParaRPr lang="en-US" dirty="0"/>
          </a:p>
        </p:txBody>
      </p:sp>
      <p:pic>
        <p:nvPicPr>
          <p:cNvPr id="4" name="Content Placeholder 3" descr="C:\Documents and Settings\Administrator\My Documents\Downloads\mjp.jpg"/>
          <p:cNvPicPr>
            <a:picLocks noGrp="1" noChangeAspect="1" noChangeArrowheads="1"/>
          </p:cNvPicPr>
          <p:nvPr>
            <p:ph idx="1"/>
          </p:nvPr>
        </p:nvPicPr>
        <p:blipFill>
          <a:blip r:embed="rId2"/>
          <a:srcRect/>
          <a:stretch>
            <a:fillRect/>
          </a:stretch>
        </p:blipFill>
        <p:spPr bwMode="auto">
          <a:xfrm>
            <a:off x="5257800" y="2895600"/>
            <a:ext cx="3733800" cy="3962400"/>
          </a:xfrm>
          <a:prstGeom prst="rect">
            <a:avLst/>
          </a:prstGeom>
          <a:noFill/>
        </p:spPr>
      </p:pic>
      <p:pic>
        <p:nvPicPr>
          <p:cNvPr id="5" name="Picture 2" descr="C:\Documents and Settings\Administrator\My Documents\Downloads\trowulan3.jpg"/>
          <p:cNvPicPr>
            <a:picLocks noChangeAspect="1" noChangeArrowheads="1"/>
          </p:cNvPicPr>
          <p:nvPr/>
        </p:nvPicPr>
        <p:blipFill>
          <a:blip r:embed="rId3"/>
          <a:srcRect/>
          <a:stretch>
            <a:fillRect/>
          </a:stretch>
        </p:blipFill>
        <p:spPr bwMode="auto">
          <a:xfrm>
            <a:off x="1828800" y="2895600"/>
            <a:ext cx="3286116"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p:nvPr/>
        </p:nvPicPr>
        <p:blipFill>
          <a:blip r:embed="rId4"/>
          <a:srcRect/>
          <a:stretch>
            <a:fillRect/>
          </a:stretch>
        </p:blipFill>
        <p:spPr bwMode="auto">
          <a:xfrm>
            <a:off x="1828800" y="152400"/>
            <a:ext cx="3281354"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Juice ITC" pitchFamily="82" charset="0"/>
              </a:rPr>
              <a:t>KERAJAAN-2  HINDU-BUDDHA DI INDONESIA</a:t>
            </a:r>
            <a:endParaRPr lang="en-US" dirty="0"/>
          </a:p>
        </p:txBody>
      </p:sp>
      <p:sp>
        <p:nvSpPr>
          <p:cNvPr id="4" name="Content Placeholder 2"/>
          <p:cNvSpPr>
            <a:spLocks noGrp="1"/>
          </p:cNvSpPr>
          <p:nvPr>
            <p:ph idx="1"/>
          </p:nvPr>
        </p:nvSpPr>
        <p:spPr>
          <a:xfrm>
            <a:off x="1828800" y="1524000"/>
            <a:ext cx="3886200" cy="4525963"/>
          </a:xfrm>
        </p:spPr>
        <p:txBody>
          <a:bodyPr/>
          <a:lstStyle/>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KUTAI ( </a:t>
            </a:r>
            <a:r>
              <a:rPr lang="en-US" b="1" dirty="0" err="1"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Juice ITC" pitchFamily="82" charset="0"/>
              </a:rPr>
              <a:t>tertua</a:t>
            </a: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Juice ITC" pitchFamily="82" charset="0"/>
              </a:rPr>
              <a:t> </a:t>
            </a: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a:t>
            </a:r>
          </a:p>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TARUMANEGARA</a:t>
            </a:r>
          </a:p>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HOLING</a:t>
            </a:r>
          </a:p>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SRIWIJAYA</a:t>
            </a:r>
          </a:p>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MATARAM KUNO</a:t>
            </a:r>
          </a:p>
          <a:p>
            <a:pPr marL="514350" indent="-514350">
              <a:buFont typeface="+mj-lt"/>
              <a:buAutoNum type="arabicPeriod"/>
            </a:pPr>
            <a:r>
              <a:rPr lang="en-US"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MEDANG KAMULAN</a:t>
            </a:r>
          </a:p>
          <a:p>
            <a:endParaRPr lang="en-US" dirty="0"/>
          </a:p>
        </p:txBody>
      </p:sp>
      <p:sp>
        <p:nvSpPr>
          <p:cNvPr id="5" name="Rectangle 4"/>
          <p:cNvSpPr/>
          <p:nvPr/>
        </p:nvSpPr>
        <p:spPr>
          <a:xfrm>
            <a:off x="5791200" y="1785926"/>
            <a:ext cx="3124200" cy="2246769"/>
          </a:xfrm>
          <a:prstGeom prst="rect">
            <a:avLst/>
          </a:prstGeom>
        </p:spPr>
        <p:txBody>
          <a:bodyPr wrap="square">
            <a:spAutoFit/>
          </a:bodyPr>
          <a:lstStyle/>
          <a:p>
            <a:pPr marL="514350" indent="-514350">
              <a:buFont typeface="+mj-lt"/>
              <a:buAutoNum type="arabicPeriod" startAt="7"/>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KEDIRI</a:t>
            </a:r>
          </a:p>
          <a:p>
            <a:pPr marL="514350" indent="-514350">
              <a:buFont typeface="+mj-lt"/>
              <a:buAutoNum type="arabicPeriod" startAt="7"/>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SINGASARI</a:t>
            </a:r>
          </a:p>
          <a:p>
            <a:pPr marL="514350" indent="-514350">
              <a:buFont typeface="+mj-lt"/>
              <a:buAutoNum type="arabicPeriod" startAt="7"/>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BALI</a:t>
            </a:r>
          </a:p>
          <a:p>
            <a:pPr marL="514350" indent="-514350">
              <a:buFont typeface="+mj-lt"/>
              <a:buAutoNum type="arabicPeriod" startAt="7"/>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PAJAJARAN</a:t>
            </a:r>
          </a:p>
          <a:p>
            <a:pPr marL="514350" indent="-514350">
              <a:buFont typeface="+mj-lt"/>
              <a:buAutoNum type="arabicPeriod" startAt="7"/>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MAJAPAHIT</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1371600"/>
          </a:xfrm>
        </p:spPr>
        <p:style>
          <a:lnRef idx="0">
            <a:schemeClr val="accent2"/>
          </a:lnRef>
          <a:fillRef idx="3">
            <a:schemeClr val="accent2"/>
          </a:fillRef>
          <a:effectRef idx="3">
            <a:schemeClr val="accent2"/>
          </a:effectRef>
          <a:fontRef idx="minor">
            <a:schemeClr val="lt1"/>
          </a:fontRef>
        </p:style>
        <p:txBody>
          <a:bodyPr/>
          <a:lstStyle/>
          <a:p>
            <a:r>
              <a:rPr lang="en-US" sz="2800" dirty="0" err="1" smtClean="0">
                <a:ln>
                  <a:solidFill>
                    <a:schemeClr val="tx1"/>
                  </a:solidFill>
                </a:ln>
                <a:solidFill>
                  <a:schemeClr val="bg1"/>
                </a:solidFill>
                <a:latin typeface="Rockwell Condensed" pitchFamily="18" charset="0"/>
              </a:rPr>
              <a:t>Beberapa</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pengaruh</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peradaban</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Lembah</a:t>
            </a:r>
            <a:r>
              <a:rPr lang="en-US" sz="2800" dirty="0" smtClean="0">
                <a:ln>
                  <a:solidFill>
                    <a:schemeClr val="tx1"/>
                  </a:solidFill>
                </a:ln>
                <a:solidFill>
                  <a:schemeClr val="bg1"/>
                </a:solidFill>
                <a:latin typeface="Rockwell Condensed" pitchFamily="18" charset="0"/>
              </a:rPr>
              <a:t> Sungai Indus </a:t>
            </a:r>
            <a:r>
              <a:rPr lang="en-US" sz="2800" dirty="0" err="1" smtClean="0">
                <a:ln>
                  <a:solidFill>
                    <a:schemeClr val="tx1"/>
                  </a:solidFill>
                </a:ln>
                <a:solidFill>
                  <a:schemeClr val="bg1"/>
                </a:solidFill>
                <a:latin typeface="Rockwell Condensed" pitchFamily="18" charset="0"/>
              </a:rPr>
              <a:t>terhadap</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kebudayaan</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dan</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seluruh</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aspek</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kehidupan</a:t>
            </a:r>
            <a:r>
              <a:rPr lang="en-US" sz="2800" dirty="0" smtClean="0">
                <a:ln>
                  <a:solidFill>
                    <a:schemeClr val="tx1"/>
                  </a:solidFill>
                </a:ln>
                <a:solidFill>
                  <a:schemeClr val="bg1"/>
                </a:solidFill>
                <a:latin typeface="Rockwell Condensed" pitchFamily="18" charset="0"/>
              </a:rPr>
              <a:t> </a:t>
            </a:r>
            <a:r>
              <a:rPr lang="en-US" sz="2800" dirty="0" err="1" smtClean="0">
                <a:ln>
                  <a:solidFill>
                    <a:schemeClr val="tx1"/>
                  </a:solidFill>
                </a:ln>
                <a:solidFill>
                  <a:schemeClr val="bg1"/>
                </a:solidFill>
                <a:latin typeface="Rockwell Condensed" pitchFamily="18" charset="0"/>
              </a:rPr>
              <a:t>bangsa</a:t>
            </a:r>
            <a:r>
              <a:rPr lang="en-US" sz="2800" dirty="0" smtClean="0">
                <a:ln>
                  <a:solidFill>
                    <a:schemeClr val="tx1"/>
                  </a:solidFill>
                </a:ln>
                <a:solidFill>
                  <a:schemeClr val="bg1"/>
                </a:solidFill>
                <a:latin typeface="Rockwell Condensed" pitchFamily="18" charset="0"/>
              </a:rPr>
              <a:t> Indonesia</a:t>
            </a:r>
            <a:endParaRPr lang="en-US" sz="2800" dirty="0"/>
          </a:p>
        </p:txBody>
      </p:sp>
      <p:sp>
        <p:nvSpPr>
          <p:cNvPr id="4" name="Content Placeholder 2"/>
          <p:cNvSpPr>
            <a:spLocks noGrp="1"/>
          </p:cNvSpPr>
          <p:nvPr>
            <p:ph idx="1"/>
          </p:nvPr>
        </p:nvSpPr>
        <p:spPr>
          <a:xfrm>
            <a:off x="1828800" y="1600200"/>
            <a:ext cx="7162800" cy="5105400"/>
          </a:xfrm>
        </p:spPr>
        <p:style>
          <a:lnRef idx="0">
            <a:schemeClr val="accent1"/>
          </a:lnRef>
          <a:fillRef idx="3">
            <a:schemeClr val="accent1"/>
          </a:fillRef>
          <a:effectRef idx="3">
            <a:schemeClr val="accent1"/>
          </a:effectRef>
          <a:fontRef idx="minor">
            <a:schemeClr val="lt1"/>
          </a:fontRef>
        </p:style>
        <p:txBody>
          <a:bodyPr>
            <a:normAutofit fontScale="47500" lnSpcReduction="20000"/>
          </a:bodyPr>
          <a:lstStyle/>
          <a:p>
            <a:endParaRPr lang="en-US" dirty="0" smtClean="0"/>
          </a:p>
          <a:p>
            <a:pPr marL="268288" indent="-268288">
              <a:buNone/>
            </a:pPr>
            <a:r>
              <a:rPr lang="en-US" sz="4200" dirty="0" smtClean="0">
                <a:solidFill>
                  <a:schemeClr val="bg1"/>
                </a:solidFill>
              </a:rPr>
              <a:t>a. </a:t>
            </a:r>
            <a:r>
              <a:rPr lang="en-US" sz="4200" dirty="0" err="1" smtClean="0">
                <a:solidFill>
                  <a:srgbClr val="FFFF00"/>
                </a:solidFill>
              </a:rPr>
              <a:t>Pembakaran</a:t>
            </a:r>
            <a:r>
              <a:rPr lang="en-US" sz="4200" dirty="0" smtClean="0">
                <a:solidFill>
                  <a:srgbClr val="FFFF00"/>
                </a:solidFill>
              </a:rPr>
              <a:t> </a:t>
            </a:r>
            <a:r>
              <a:rPr lang="en-US" sz="4200" dirty="0" err="1" smtClean="0">
                <a:solidFill>
                  <a:srgbClr val="FFFF00"/>
                </a:solidFill>
              </a:rPr>
              <a:t>dupa</a:t>
            </a:r>
            <a:r>
              <a:rPr lang="en-US" sz="4200" dirty="0" smtClean="0">
                <a:solidFill>
                  <a:srgbClr val="FFFF00"/>
                </a:solidFill>
              </a:rPr>
              <a:t> </a:t>
            </a:r>
            <a:r>
              <a:rPr lang="en-US" sz="4200" dirty="0" err="1" smtClean="0">
                <a:solidFill>
                  <a:srgbClr val="FFFF00"/>
                </a:solidFill>
              </a:rPr>
              <a:t>dan</a:t>
            </a:r>
            <a:r>
              <a:rPr lang="en-US" sz="4200" dirty="0" smtClean="0">
                <a:solidFill>
                  <a:srgbClr val="FFFF00"/>
                </a:solidFill>
              </a:rPr>
              <a:t> </a:t>
            </a:r>
            <a:r>
              <a:rPr lang="en-US" sz="4200" dirty="0" err="1" smtClean="0">
                <a:solidFill>
                  <a:srgbClr val="FFFF00"/>
                </a:solidFill>
              </a:rPr>
              <a:t>kemenyan</a:t>
            </a:r>
            <a:r>
              <a:rPr lang="en-US" sz="4200" dirty="0" smtClean="0">
                <a:solidFill>
                  <a:schemeClr val="bg1"/>
                </a:solidFill>
              </a:rPr>
              <a:t> </a:t>
            </a:r>
            <a:r>
              <a:rPr lang="en-US" sz="4200" dirty="0" err="1" smtClean="0">
                <a:solidFill>
                  <a:schemeClr val="bg1"/>
                </a:solidFill>
              </a:rPr>
              <a:t>ketika</a:t>
            </a:r>
            <a:r>
              <a:rPr lang="en-US" sz="4200" dirty="0" smtClean="0">
                <a:solidFill>
                  <a:schemeClr val="bg1"/>
                </a:solidFill>
              </a:rPr>
              <a:t> </a:t>
            </a:r>
            <a:r>
              <a:rPr lang="en-US" sz="4200" dirty="0" err="1" smtClean="0">
                <a:solidFill>
                  <a:schemeClr val="bg1"/>
                </a:solidFill>
              </a:rPr>
              <a:t>akan</a:t>
            </a:r>
            <a:r>
              <a:rPr lang="en-US" sz="4200" dirty="0" smtClean="0">
                <a:solidFill>
                  <a:schemeClr val="bg1"/>
                </a:solidFill>
              </a:rPr>
              <a:t> </a:t>
            </a:r>
            <a:r>
              <a:rPr lang="en-US" sz="4200" dirty="0" err="1" smtClean="0">
                <a:solidFill>
                  <a:schemeClr val="bg1"/>
                </a:solidFill>
              </a:rPr>
              <a:t>melakukan</a:t>
            </a:r>
            <a:r>
              <a:rPr lang="en-US" sz="4200" dirty="0" smtClean="0">
                <a:solidFill>
                  <a:schemeClr val="bg1"/>
                </a:solidFill>
              </a:rPr>
              <a:t> </a:t>
            </a:r>
            <a:r>
              <a:rPr lang="en-US" sz="4200" dirty="0" err="1" smtClean="0">
                <a:solidFill>
                  <a:schemeClr val="bg1"/>
                </a:solidFill>
              </a:rPr>
              <a:t>upacara</a:t>
            </a:r>
            <a:r>
              <a:rPr lang="en-US" sz="4200" dirty="0" smtClean="0">
                <a:solidFill>
                  <a:schemeClr val="bg1"/>
                </a:solidFill>
              </a:rPr>
              <a:t>.</a:t>
            </a:r>
          </a:p>
          <a:p>
            <a:pPr marL="268288" indent="-268288">
              <a:buNone/>
            </a:pPr>
            <a:r>
              <a:rPr lang="en-US" sz="4200" dirty="0" smtClean="0">
                <a:solidFill>
                  <a:schemeClr val="bg1"/>
                </a:solidFill>
              </a:rPr>
              <a:t>b. </a:t>
            </a:r>
            <a:r>
              <a:rPr lang="en-US" sz="4200" dirty="0" err="1" smtClean="0">
                <a:solidFill>
                  <a:schemeClr val="bg1"/>
                </a:solidFill>
              </a:rPr>
              <a:t>Keyakinan</a:t>
            </a:r>
            <a:r>
              <a:rPr lang="en-US" sz="4200" dirty="0" smtClean="0">
                <a:solidFill>
                  <a:schemeClr val="bg1"/>
                </a:solidFill>
              </a:rPr>
              <a:t> </a:t>
            </a:r>
            <a:r>
              <a:rPr lang="en-US" sz="4200" dirty="0" err="1" smtClean="0">
                <a:solidFill>
                  <a:schemeClr val="bg1"/>
                </a:solidFill>
              </a:rPr>
              <a:t>tentang</a:t>
            </a:r>
            <a:r>
              <a:rPr lang="en-US" sz="4200" dirty="0" smtClean="0">
                <a:solidFill>
                  <a:schemeClr val="bg1"/>
                </a:solidFill>
              </a:rPr>
              <a:t> </a:t>
            </a:r>
            <a:r>
              <a:rPr lang="en-US" sz="4200" dirty="0" err="1" smtClean="0">
                <a:solidFill>
                  <a:srgbClr val="FF0000"/>
                </a:solidFill>
              </a:rPr>
              <a:t>zimat</a:t>
            </a:r>
            <a:r>
              <a:rPr lang="en-US" sz="4200" dirty="0" smtClean="0">
                <a:solidFill>
                  <a:srgbClr val="FF0000"/>
                </a:solidFill>
              </a:rPr>
              <a:t> </a:t>
            </a:r>
            <a:r>
              <a:rPr lang="en-US" sz="4200" dirty="0" err="1" smtClean="0">
                <a:solidFill>
                  <a:srgbClr val="FF0000"/>
                </a:solidFill>
              </a:rPr>
              <a:t>atau</a:t>
            </a:r>
            <a:r>
              <a:rPr lang="en-US" sz="4200" dirty="0" smtClean="0">
                <a:solidFill>
                  <a:srgbClr val="FF0000"/>
                </a:solidFill>
              </a:rPr>
              <a:t> </a:t>
            </a:r>
            <a:r>
              <a:rPr lang="en-US" sz="4200" dirty="0" err="1" smtClean="0">
                <a:solidFill>
                  <a:srgbClr val="FF0000"/>
                </a:solidFill>
              </a:rPr>
              <a:t>benda</a:t>
            </a:r>
            <a:r>
              <a:rPr lang="en-US" sz="4200" dirty="0" smtClean="0">
                <a:solidFill>
                  <a:srgbClr val="FF0000"/>
                </a:solidFill>
              </a:rPr>
              <a:t> yang </a:t>
            </a:r>
            <a:r>
              <a:rPr lang="en-US" sz="4200" dirty="0" err="1" smtClean="0">
                <a:solidFill>
                  <a:srgbClr val="FF0000"/>
                </a:solidFill>
              </a:rPr>
              <a:t>mempunyai</a:t>
            </a:r>
            <a:r>
              <a:rPr lang="en-US" sz="4200" dirty="0" smtClean="0">
                <a:solidFill>
                  <a:srgbClr val="FF0000"/>
                </a:solidFill>
              </a:rPr>
              <a:t> </a:t>
            </a:r>
            <a:r>
              <a:rPr lang="en-US" sz="4200" dirty="0" err="1" smtClean="0">
                <a:solidFill>
                  <a:srgbClr val="FF0000"/>
                </a:solidFill>
              </a:rPr>
              <a:t>kesaktian</a:t>
            </a:r>
            <a:r>
              <a:rPr lang="en-US" sz="4200" dirty="0" smtClean="0">
                <a:solidFill>
                  <a:schemeClr val="bg1"/>
                </a:solidFill>
              </a:rPr>
              <a:t> </a:t>
            </a:r>
            <a:r>
              <a:rPr lang="en-US" sz="4200" dirty="0" err="1" smtClean="0">
                <a:solidFill>
                  <a:schemeClr val="bg1"/>
                </a:solidFill>
              </a:rPr>
              <a:t>tertentu</a:t>
            </a:r>
            <a:r>
              <a:rPr lang="en-US" sz="4200" dirty="0" smtClean="0">
                <a:solidFill>
                  <a:schemeClr val="bg1"/>
                </a:solidFill>
              </a:rPr>
              <a:t>.</a:t>
            </a:r>
          </a:p>
          <a:p>
            <a:pPr>
              <a:buNone/>
            </a:pPr>
            <a:r>
              <a:rPr lang="en-US" sz="4200" dirty="0" smtClean="0">
                <a:solidFill>
                  <a:schemeClr val="bg1"/>
                </a:solidFill>
              </a:rPr>
              <a:t>c. </a:t>
            </a:r>
            <a:r>
              <a:rPr lang="en-US" sz="4200" dirty="0" err="1" smtClean="0">
                <a:solidFill>
                  <a:schemeClr val="bg1"/>
                </a:solidFill>
              </a:rPr>
              <a:t>Keyakinan</a:t>
            </a:r>
            <a:r>
              <a:rPr lang="en-US" sz="4200" dirty="0" smtClean="0">
                <a:solidFill>
                  <a:schemeClr val="bg1"/>
                </a:solidFill>
              </a:rPr>
              <a:t> </a:t>
            </a:r>
            <a:r>
              <a:rPr lang="en-US" sz="4200" dirty="0" err="1" smtClean="0">
                <a:solidFill>
                  <a:schemeClr val="bg1"/>
                </a:solidFill>
              </a:rPr>
              <a:t>pada</a:t>
            </a:r>
            <a:r>
              <a:rPr lang="en-US" sz="4200" dirty="0" smtClean="0">
                <a:solidFill>
                  <a:schemeClr val="bg1"/>
                </a:solidFill>
              </a:rPr>
              <a:t> </a:t>
            </a:r>
            <a:r>
              <a:rPr lang="en-US" sz="4200" dirty="0" err="1" smtClean="0">
                <a:solidFill>
                  <a:schemeClr val="bg1"/>
                </a:solidFill>
              </a:rPr>
              <a:t>batara</a:t>
            </a:r>
            <a:r>
              <a:rPr lang="en-US" sz="4200" dirty="0" smtClean="0">
                <a:solidFill>
                  <a:schemeClr val="bg1"/>
                </a:solidFill>
              </a:rPr>
              <a:t> </a:t>
            </a:r>
            <a:r>
              <a:rPr lang="en-US" sz="4200" dirty="0" err="1" smtClean="0">
                <a:solidFill>
                  <a:schemeClr val="bg1"/>
                </a:solidFill>
              </a:rPr>
              <a:t>kala</a:t>
            </a:r>
            <a:r>
              <a:rPr lang="en-US" sz="4200" dirty="0" smtClean="0">
                <a:solidFill>
                  <a:schemeClr val="bg1"/>
                </a:solidFill>
              </a:rPr>
              <a:t>, </a:t>
            </a:r>
            <a:r>
              <a:rPr lang="en-US" sz="4200" dirty="0" err="1" smtClean="0">
                <a:solidFill>
                  <a:schemeClr val="bg1"/>
                </a:solidFill>
              </a:rPr>
              <a:t>upacara</a:t>
            </a:r>
            <a:r>
              <a:rPr lang="en-US" sz="4200" dirty="0" smtClean="0">
                <a:solidFill>
                  <a:schemeClr val="bg1"/>
                </a:solidFill>
              </a:rPr>
              <a:t> </a:t>
            </a:r>
            <a:r>
              <a:rPr lang="en-US" sz="4200" dirty="0" err="1" smtClean="0">
                <a:solidFill>
                  <a:schemeClr val="bg1"/>
                </a:solidFill>
              </a:rPr>
              <a:t>ruatan</a:t>
            </a:r>
            <a:r>
              <a:rPr lang="en-US" sz="4200" dirty="0" smtClean="0">
                <a:solidFill>
                  <a:schemeClr val="bg1"/>
                </a:solidFill>
              </a:rPr>
              <a:t>.</a:t>
            </a:r>
          </a:p>
          <a:p>
            <a:pPr marL="231775" indent="-231775">
              <a:buNone/>
            </a:pPr>
            <a:r>
              <a:rPr lang="en-US" sz="4200" dirty="0" smtClean="0">
                <a:solidFill>
                  <a:schemeClr val="bg1"/>
                </a:solidFill>
              </a:rPr>
              <a:t>d. </a:t>
            </a:r>
            <a:r>
              <a:rPr lang="en-US" sz="4200" dirty="0" err="1" smtClean="0">
                <a:solidFill>
                  <a:schemeClr val="bg1"/>
                </a:solidFill>
              </a:rPr>
              <a:t>Pengagungan</a:t>
            </a:r>
            <a:r>
              <a:rPr lang="en-US" sz="4200" dirty="0" smtClean="0">
                <a:solidFill>
                  <a:schemeClr val="bg1"/>
                </a:solidFill>
              </a:rPr>
              <a:t> </a:t>
            </a:r>
            <a:r>
              <a:rPr lang="en-US" sz="4200" dirty="0" err="1" smtClean="0">
                <a:solidFill>
                  <a:schemeClr val="bg1"/>
                </a:solidFill>
              </a:rPr>
              <a:t>pada</a:t>
            </a:r>
            <a:r>
              <a:rPr lang="en-US" sz="4200" dirty="0" smtClean="0">
                <a:solidFill>
                  <a:schemeClr val="bg1"/>
                </a:solidFill>
              </a:rPr>
              <a:t> </a:t>
            </a:r>
            <a:r>
              <a:rPr lang="en-US" sz="4200" dirty="0" err="1" smtClean="0">
                <a:solidFill>
                  <a:schemeClr val="bg1"/>
                </a:solidFill>
              </a:rPr>
              <a:t>cerita</a:t>
            </a:r>
            <a:r>
              <a:rPr lang="en-US" sz="4200" dirty="0" smtClean="0">
                <a:solidFill>
                  <a:schemeClr val="bg1"/>
                </a:solidFill>
              </a:rPr>
              <a:t> Ramayana </a:t>
            </a:r>
            <a:r>
              <a:rPr lang="en-US" sz="4200" dirty="0" err="1" smtClean="0">
                <a:solidFill>
                  <a:schemeClr val="bg1"/>
                </a:solidFill>
              </a:rPr>
              <a:t>dan</a:t>
            </a:r>
            <a:r>
              <a:rPr lang="en-US" sz="4200" dirty="0" smtClean="0">
                <a:solidFill>
                  <a:schemeClr val="bg1"/>
                </a:solidFill>
              </a:rPr>
              <a:t> Mahabharata </a:t>
            </a:r>
            <a:r>
              <a:rPr lang="en-US" sz="4200" dirty="0" err="1" smtClean="0">
                <a:solidFill>
                  <a:schemeClr val="bg1"/>
                </a:solidFill>
              </a:rPr>
              <a:t>dalam</a:t>
            </a:r>
            <a:r>
              <a:rPr lang="en-US" sz="4200" dirty="0" smtClean="0">
                <a:solidFill>
                  <a:schemeClr val="bg1"/>
                </a:solidFill>
              </a:rPr>
              <a:t> </a:t>
            </a:r>
            <a:r>
              <a:rPr lang="en-US" sz="4200" dirty="0" err="1" smtClean="0">
                <a:solidFill>
                  <a:schemeClr val="bg1"/>
                </a:solidFill>
              </a:rPr>
              <a:t>cerita</a:t>
            </a:r>
            <a:r>
              <a:rPr lang="en-US" sz="4200" dirty="0" smtClean="0">
                <a:solidFill>
                  <a:schemeClr val="bg1"/>
                </a:solidFill>
              </a:rPr>
              <a:t> </a:t>
            </a:r>
            <a:r>
              <a:rPr lang="en-US" sz="4200" dirty="0" err="1" smtClean="0">
                <a:solidFill>
                  <a:schemeClr val="bg1"/>
                </a:solidFill>
              </a:rPr>
              <a:t>wayang</a:t>
            </a:r>
            <a:endParaRPr lang="en-US" sz="4200" dirty="0" smtClean="0">
              <a:solidFill>
                <a:schemeClr val="bg1"/>
              </a:solidFill>
            </a:endParaRPr>
          </a:p>
          <a:p>
            <a:pPr marL="231775" indent="-231775">
              <a:buNone/>
            </a:pPr>
            <a:r>
              <a:rPr lang="en-US" sz="4200" dirty="0" smtClean="0">
                <a:solidFill>
                  <a:schemeClr val="bg1"/>
                </a:solidFill>
              </a:rPr>
              <a:t>e. </a:t>
            </a:r>
            <a:r>
              <a:rPr lang="en-US" sz="4200" dirty="0" err="1" smtClean="0">
                <a:solidFill>
                  <a:schemeClr val="bg1"/>
                </a:solidFill>
              </a:rPr>
              <a:t>Upacara</a:t>
            </a:r>
            <a:r>
              <a:rPr lang="en-US" sz="4200" dirty="0" smtClean="0">
                <a:solidFill>
                  <a:schemeClr val="bg1"/>
                </a:solidFill>
              </a:rPr>
              <a:t> </a:t>
            </a:r>
            <a:r>
              <a:rPr lang="en-US" sz="4200" dirty="0" err="1" smtClean="0">
                <a:solidFill>
                  <a:schemeClr val="bg1"/>
                </a:solidFill>
              </a:rPr>
              <a:t>wedalan</a:t>
            </a:r>
            <a:r>
              <a:rPr lang="en-US" sz="4200" dirty="0" smtClean="0">
                <a:solidFill>
                  <a:schemeClr val="bg1"/>
                </a:solidFill>
              </a:rPr>
              <a:t> (</a:t>
            </a:r>
            <a:r>
              <a:rPr lang="en-US" sz="4200" dirty="0" err="1" smtClean="0">
                <a:solidFill>
                  <a:schemeClr val="bg1"/>
                </a:solidFill>
              </a:rPr>
              <a:t>hari</a:t>
            </a:r>
            <a:r>
              <a:rPr lang="en-US" sz="4200" dirty="0" smtClean="0">
                <a:solidFill>
                  <a:schemeClr val="bg1"/>
                </a:solidFill>
              </a:rPr>
              <a:t> </a:t>
            </a:r>
            <a:r>
              <a:rPr lang="en-US" sz="4200" dirty="0" err="1" smtClean="0">
                <a:solidFill>
                  <a:schemeClr val="bg1"/>
                </a:solidFill>
              </a:rPr>
              <a:t>lahir</a:t>
            </a:r>
            <a:r>
              <a:rPr lang="en-US" sz="4200" dirty="0" smtClean="0">
                <a:solidFill>
                  <a:schemeClr val="bg1"/>
                </a:solidFill>
              </a:rPr>
              <a:t>), </a:t>
            </a:r>
            <a:r>
              <a:rPr lang="en-US" sz="4200" dirty="0" err="1" smtClean="0">
                <a:solidFill>
                  <a:schemeClr val="bg1"/>
                </a:solidFill>
              </a:rPr>
              <a:t>sekaten</a:t>
            </a:r>
            <a:r>
              <a:rPr lang="en-US" sz="4200" dirty="0" smtClean="0">
                <a:solidFill>
                  <a:schemeClr val="bg1"/>
                </a:solidFill>
              </a:rPr>
              <a:t>, </a:t>
            </a:r>
            <a:r>
              <a:rPr lang="en-US" sz="4200" dirty="0" err="1" smtClean="0">
                <a:solidFill>
                  <a:schemeClr val="bg1"/>
                </a:solidFill>
              </a:rPr>
              <a:t>penanggalan</a:t>
            </a:r>
            <a:r>
              <a:rPr lang="en-US" sz="4200" dirty="0" smtClean="0">
                <a:solidFill>
                  <a:schemeClr val="bg1"/>
                </a:solidFill>
              </a:rPr>
              <a:t> Hindu, </a:t>
            </a:r>
            <a:r>
              <a:rPr lang="en-US" sz="4200" dirty="0" err="1" smtClean="0">
                <a:solidFill>
                  <a:schemeClr val="bg1"/>
                </a:solidFill>
              </a:rPr>
              <a:t>hari</a:t>
            </a:r>
            <a:r>
              <a:rPr lang="en-US" sz="4200" dirty="0" smtClean="0">
                <a:solidFill>
                  <a:schemeClr val="bg1"/>
                </a:solidFill>
              </a:rPr>
              <a:t> </a:t>
            </a:r>
            <a:r>
              <a:rPr lang="en-US" sz="4200" dirty="0" err="1" smtClean="0">
                <a:solidFill>
                  <a:schemeClr val="bg1"/>
                </a:solidFill>
              </a:rPr>
              <a:t>pasaran</a:t>
            </a:r>
            <a:r>
              <a:rPr lang="en-US" sz="4200" dirty="0" smtClean="0">
                <a:solidFill>
                  <a:schemeClr val="bg1"/>
                </a:solidFill>
              </a:rPr>
              <a:t>,   </a:t>
            </a:r>
            <a:r>
              <a:rPr lang="en-US" sz="4200" dirty="0" err="1" smtClean="0">
                <a:solidFill>
                  <a:schemeClr val="bg1"/>
                </a:solidFill>
              </a:rPr>
              <a:t>perhitungan</a:t>
            </a:r>
            <a:r>
              <a:rPr lang="en-US" sz="4200" dirty="0" smtClean="0">
                <a:solidFill>
                  <a:schemeClr val="bg1"/>
                </a:solidFill>
              </a:rPr>
              <a:t> </a:t>
            </a:r>
            <a:r>
              <a:rPr lang="en-US" sz="4200" dirty="0" err="1" smtClean="0">
                <a:solidFill>
                  <a:schemeClr val="bg1"/>
                </a:solidFill>
              </a:rPr>
              <a:t>wuku</a:t>
            </a:r>
            <a:r>
              <a:rPr lang="en-US" sz="4200" dirty="0" smtClean="0">
                <a:solidFill>
                  <a:schemeClr val="bg1"/>
                </a:solidFill>
              </a:rPr>
              <a:t>, </a:t>
            </a:r>
            <a:r>
              <a:rPr lang="en-US" sz="4200" dirty="0" err="1" smtClean="0">
                <a:solidFill>
                  <a:schemeClr val="bg1"/>
                </a:solidFill>
              </a:rPr>
              <a:t>dan</a:t>
            </a:r>
            <a:r>
              <a:rPr lang="en-US" sz="4200" dirty="0" smtClean="0">
                <a:solidFill>
                  <a:schemeClr val="bg1"/>
                </a:solidFill>
              </a:rPr>
              <a:t> </a:t>
            </a:r>
            <a:r>
              <a:rPr lang="en-US" sz="4200" dirty="0" err="1" smtClean="0">
                <a:solidFill>
                  <a:schemeClr val="bg1"/>
                </a:solidFill>
              </a:rPr>
              <a:t>upacara-upacara</a:t>
            </a:r>
            <a:r>
              <a:rPr lang="en-US" sz="4200" dirty="0" smtClean="0">
                <a:solidFill>
                  <a:schemeClr val="bg1"/>
                </a:solidFill>
              </a:rPr>
              <a:t> </a:t>
            </a:r>
            <a:r>
              <a:rPr lang="en-US" sz="4200" dirty="0" err="1" smtClean="0">
                <a:solidFill>
                  <a:schemeClr val="bg1"/>
                </a:solidFill>
              </a:rPr>
              <a:t>setelah</a:t>
            </a:r>
            <a:r>
              <a:rPr lang="en-US" sz="4200" dirty="0" smtClean="0">
                <a:solidFill>
                  <a:schemeClr val="bg1"/>
                </a:solidFill>
              </a:rPr>
              <a:t> </a:t>
            </a:r>
            <a:r>
              <a:rPr lang="en-US" sz="4200" dirty="0" err="1" smtClean="0">
                <a:solidFill>
                  <a:schemeClr val="bg1"/>
                </a:solidFill>
              </a:rPr>
              <a:t>kematian</a:t>
            </a:r>
            <a:r>
              <a:rPr lang="en-US" sz="4200" dirty="0" smtClean="0">
                <a:solidFill>
                  <a:schemeClr val="bg1"/>
                </a:solidFill>
              </a:rPr>
              <a:t> </a:t>
            </a:r>
            <a:r>
              <a:rPr lang="en-US" sz="4200" dirty="0" err="1" smtClean="0">
                <a:solidFill>
                  <a:schemeClr val="bg1"/>
                </a:solidFill>
              </a:rPr>
              <a:t>seseorang</a:t>
            </a:r>
            <a:r>
              <a:rPr lang="en-US" sz="4200" dirty="0" smtClean="0">
                <a:solidFill>
                  <a:schemeClr val="bg1"/>
                </a:solidFill>
              </a:rPr>
              <a:t>.</a:t>
            </a:r>
          </a:p>
          <a:p>
            <a:pPr marL="231775" indent="-231775">
              <a:buNone/>
            </a:pPr>
            <a:r>
              <a:rPr lang="en-US" sz="4200" dirty="0" smtClean="0">
                <a:solidFill>
                  <a:schemeClr val="bg1"/>
                </a:solidFill>
              </a:rPr>
              <a:t>f.  </a:t>
            </a:r>
            <a:r>
              <a:rPr lang="en-US" sz="4200" dirty="0" err="1" smtClean="0">
                <a:solidFill>
                  <a:schemeClr val="bg1"/>
                </a:solidFill>
              </a:rPr>
              <a:t>Banyaknya</a:t>
            </a:r>
            <a:r>
              <a:rPr lang="en-US" sz="4200" dirty="0" smtClean="0">
                <a:solidFill>
                  <a:schemeClr val="bg1"/>
                </a:solidFill>
              </a:rPr>
              <a:t> </a:t>
            </a:r>
            <a:r>
              <a:rPr lang="en-US" sz="4200" dirty="0" err="1" smtClean="0">
                <a:solidFill>
                  <a:schemeClr val="bg1"/>
                </a:solidFill>
              </a:rPr>
              <a:t>kata-kata</a:t>
            </a:r>
            <a:r>
              <a:rPr lang="en-US" sz="4200" dirty="0" smtClean="0">
                <a:solidFill>
                  <a:schemeClr val="bg1"/>
                </a:solidFill>
              </a:rPr>
              <a:t> </a:t>
            </a:r>
            <a:r>
              <a:rPr lang="en-US" sz="4200" dirty="0" err="1" smtClean="0">
                <a:solidFill>
                  <a:schemeClr val="bg1"/>
                </a:solidFill>
              </a:rPr>
              <a:t>dalam</a:t>
            </a:r>
            <a:r>
              <a:rPr lang="en-US" sz="4200" dirty="0" smtClean="0">
                <a:solidFill>
                  <a:schemeClr val="bg1"/>
                </a:solidFill>
              </a:rPr>
              <a:t> </a:t>
            </a:r>
            <a:r>
              <a:rPr lang="en-US" sz="4200" dirty="0" err="1" smtClean="0">
                <a:solidFill>
                  <a:schemeClr val="bg1"/>
                </a:solidFill>
              </a:rPr>
              <a:t>bahasa</a:t>
            </a:r>
            <a:r>
              <a:rPr lang="en-US" sz="4200" dirty="0" smtClean="0">
                <a:solidFill>
                  <a:schemeClr val="bg1"/>
                </a:solidFill>
              </a:rPr>
              <a:t> Indonesia yang </a:t>
            </a:r>
            <a:r>
              <a:rPr lang="en-US" sz="4200" dirty="0" err="1" smtClean="0">
                <a:solidFill>
                  <a:schemeClr val="bg1"/>
                </a:solidFill>
              </a:rPr>
              <a:t>berasal</a:t>
            </a:r>
            <a:r>
              <a:rPr lang="en-US" sz="4200" dirty="0" smtClean="0">
                <a:solidFill>
                  <a:schemeClr val="bg1"/>
                </a:solidFill>
              </a:rPr>
              <a:t> </a:t>
            </a:r>
            <a:r>
              <a:rPr lang="en-US" sz="4200" dirty="0" err="1" smtClean="0">
                <a:solidFill>
                  <a:schemeClr val="bg1"/>
                </a:solidFill>
              </a:rPr>
              <a:t>dari</a:t>
            </a:r>
            <a:r>
              <a:rPr lang="en-US" sz="4200" dirty="0" smtClean="0">
                <a:solidFill>
                  <a:schemeClr val="bg1"/>
                </a:solidFill>
              </a:rPr>
              <a:t> </a:t>
            </a:r>
            <a:r>
              <a:rPr lang="en-US" sz="4200" dirty="0" err="1" smtClean="0">
                <a:solidFill>
                  <a:schemeClr val="bg1"/>
                </a:solidFill>
              </a:rPr>
              <a:t>bahasa</a:t>
            </a:r>
            <a:r>
              <a:rPr lang="en-US" sz="4200" dirty="0" smtClean="0">
                <a:solidFill>
                  <a:schemeClr val="bg1"/>
                </a:solidFill>
              </a:rPr>
              <a:t> </a:t>
            </a:r>
            <a:r>
              <a:rPr lang="en-US" sz="4200" dirty="0" err="1" smtClean="0">
                <a:solidFill>
                  <a:schemeClr val="bg1"/>
                </a:solidFill>
              </a:rPr>
              <a:t>Sanskerta</a:t>
            </a:r>
            <a:r>
              <a:rPr lang="en-US" sz="4200" dirty="0" smtClean="0">
                <a:solidFill>
                  <a:schemeClr val="bg1"/>
                </a:solidFill>
              </a:rPr>
              <a:t> </a:t>
            </a:r>
            <a:r>
              <a:rPr lang="en-US" sz="4200" dirty="0" err="1" smtClean="0">
                <a:solidFill>
                  <a:schemeClr val="bg1"/>
                </a:solidFill>
              </a:rPr>
              <a:t>dan</a:t>
            </a:r>
            <a:r>
              <a:rPr lang="en-US" sz="4200" dirty="0" smtClean="0">
                <a:solidFill>
                  <a:schemeClr val="bg1"/>
                </a:solidFill>
              </a:rPr>
              <a:t> </a:t>
            </a:r>
            <a:r>
              <a:rPr lang="en-US" sz="4200" dirty="0" err="1" smtClean="0">
                <a:solidFill>
                  <a:schemeClr val="bg1"/>
                </a:solidFill>
              </a:rPr>
              <a:t>Pali</a:t>
            </a:r>
            <a:r>
              <a:rPr lang="en-US" sz="4200" dirty="0" smtClean="0">
                <a:solidFill>
                  <a:schemeClr val="bg1"/>
                </a:solidFill>
              </a:rPr>
              <a:t>.</a:t>
            </a:r>
          </a:p>
          <a:p>
            <a:pPr>
              <a:buNone/>
            </a:pPr>
            <a:r>
              <a:rPr lang="en-US" sz="4200" dirty="0" smtClean="0">
                <a:solidFill>
                  <a:schemeClr val="bg1"/>
                </a:solidFill>
              </a:rPr>
              <a:t>g. </a:t>
            </a:r>
            <a:r>
              <a:rPr lang="en-US" sz="4200" dirty="0" err="1" smtClean="0">
                <a:solidFill>
                  <a:srgbClr val="00FF00"/>
                </a:solidFill>
              </a:rPr>
              <a:t>Olahraga</a:t>
            </a:r>
            <a:r>
              <a:rPr lang="en-US" sz="4200" dirty="0" smtClean="0">
                <a:solidFill>
                  <a:srgbClr val="00FF00"/>
                </a:solidFill>
              </a:rPr>
              <a:t> </a:t>
            </a:r>
            <a:r>
              <a:rPr lang="en-US" sz="4200" dirty="0" err="1" smtClean="0">
                <a:solidFill>
                  <a:srgbClr val="00FF00"/>
                </a:solidFill>
              </a:rPr>
              <a:t>pernapasan</a:t>
            </a:r>
            <a:r>
              <a:rPr lang="en-US" sz="4200" dirty="0" smtClean="0">
                <a:solidFill>
                  <a:schemeClr val="bg1"/>
                </a:solidFill>
              </a:rPr>
              <a:t>, </a:t>
            </a:r>
            <a:r>
              <a:rPr lang="en-US" sz="4200" dirty="0" err="1" smtClean="0">
                <a:solidFill>
                  <a:schemeClr val="bg1"/>
                </a:solidFill>
              </a:rPr>
              <a:t>yaitu</a:t>
            </a:r>
            <a:r>
              <a:rPr lang="en-US" sz="4200" dirty="0" smtClean="0">
                <a:solidFill>
                  <a:schemeClr val="bg1"/>
                </a:solidFill>
              </a:rPr>
              <a:t> yoga.</a:t>
            </a:r>
          </a:p>
          <a:p>
            <a:pPr marL="231775" indent="-231775">
              <a:buNone/>
            </a:pPr>
            <a:r>
              <a:rPr lang="en-US" sz="4200" dirty="0" smtClean="0">
                <a:solidFill>
                  <a:schemeClr val="bg1"/>
                </a:solidFill>
              </a:rPr>
              <a:t>h. Islam yang </a:t>
            </a:r>
            <a:r>
              <a:rPr lang="en-US" sz="4200" dirty="0" err="1" smtClean="0">
                <a:solidFill>
                  <a:schemeClr val="bg1"/>
                </a:solidFill>
              </a:rPr>
              <a:t>berkembang</a:t>
            </a:r>
            <a:r>
              <a:rPr lang="en-US" sz="4200" dirty="0" smtClean="0">
                <a:solidFill>
                  <a:schemeClr val="bg1"/>
                </a:solidFill>
              </a:rPr>
              <a:t> </a:t>
            </a:r>
            <a:r>
              <a:rPr lang="en-US" sz="4200" dirty="0" err="1" smtClean="0">
                <a:solidFill>
                  <a:schemeClr val="bg1"/>
                </a:solidFill>
              </a:rPr>
              <a:t>di</a:t>
            </a:r>
            <a:r>
              <a:rPr lang="en-US" sz="4200" dirty="0" smtClean="0">
                <a:solidFill>
                  <a:schemeClr val="bg1"/>
                </a:solidFill>
              </a:rPr>
              <a:t> Indonesia </a:t>
            </a:r>
            <a:r>
              <a:rPr lang="en-US" sz="4200" dirty="0" err="1" smtClean="0">
                <a:solidFill>
                  <a:schemeClr val="bg1"/>
                </a:solidFill>
              </a:rPr>
              <a:t>berasal</a:t>
            </a:r>
            <a:r>
              <a:rPr lang="en-US" sz="4200" dirty="0" smtClean="0">
                <a:solidFill>
                  <a:schemeClr val="bg1"/>
                </a:solidFill>
              </a:rPr>
              <a:t> </a:t>
            </a:r>
            <a:r>
              <a:rPr lang="en-US" sz="4200" dirty="0" err="1" smtClean="0">
                <a:solidFill>
                  <a:schemeClr val="bg1"/>
                </a:solidFill>
              </a:rPr>
              <a:t>dan</a:t>
            </a:r>
            <a:r>
              <a:rPr lang="en-US" sz="4200" dirty="0" smtClean="0">
                <a:solidFill>
                  <a:schemeClr val="bg1"/>
                </a:solidFill>
              </a:rPr>
              <a:t> </a:t>
            </a:r>
            <a:r>
              <a:rPr lang="en-US" sz="4200" dirty="0" err="1" smtClean="0">
                <a:solidFill>
                  <a:schemeClr val="bg1"/>
                </a:solidFill>
              </a:rPr>
              <a:t>dipengaruhi</a:t>
            </a:r>
            <a:r>
              <a:rPr lang="en-US" sz="4200" dirty="0" smtClean="0">
                <a:solidFill>
                  <a:schemeClr val="bg1"/>
                </a:solidFill>
              </a:rPr>
              <a:t> </a:t>
            </a:r>
            <a:r>
              <a:rPr lang="en-US" sz="4200" dirty="0" err="1" smtClean="0">
                <a:solidFill>
                  <a:schemeClr val="bg1"/>
                </a:solidFill>
              </a:rPr>
              <a:t>budaya</a:t>
            </a:r>
            <a:r>
              <a:rPr lang="en-US" sz="4200" dirty="0" smtClean="0">
                <a:solidFill>
                  <a:schemeClr val="bg1"/>
                </a:solidFill>
              </a:rPr>
              <a:t> India. </a:t>
            </a:r>
          </a:p>
          <a:p>
            <a:pPr>
              <a:buNone/>
            </a:pPr>
            <a:r>
              <a:rPr lang="en-US" sz="3800" dirty="0" smtClean="0">
                <a:solidFill>
                  <a:schemeClr val="bg1"/>
                </a:solidFill>
              </a:rPr>
              <a:t>     </a:t>
            </a:r>
          </a:p>
          <a:p>
            <a:pPr>
              <a:buNone/>
            </a:pPr>
            <a:r>
              <a:rPr lang="en-US" dirty="0" smtClean="0"/>
              <a:t>     </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162800" cy="838200"/>
          </a:xfrm>
        </p:spPr>
        <p:style>
          <a:lnRef idx="3">
            <a:schemeClr val="lt1"/>
          </a:lnRef>
          <a:fillRef idx="1">
            <a:schemeClr val="dk1"/>
          </a:fillRef>
          <a:effectRef idx="1">
            <a:schemeClr val="dk1"/>
          </a:effectRef>
          <a:fontRef idx="minor">
            <a:schemeClr val="lt1"/>
          </a:fontRef>
        </p:style>
        <p:txBody>
          <a:bodyPr/>
          <a:lstStyle/>
          <a:p>
            <a:r>
              <a:rPr lang="nb-NO" b="1" dirty="0" smtClean="0"/>
              <a:t>Sumber Belajar </a:t>
            </a:r>
            <a:endParaRPr lang="en-US" dirty="0"/>
          </a:p>
        </p:txBody>
      </p:sp>
      <p:sp>
        <p:nvSpPr>
          <p:cNvPr id="3" name="Content Placeholder 2"/>
          <p:cNvSpPr>
            <a:spLocks noGrp="1"/>
          </p:cNvSpPr>
          <p:nvPr>
            <p:ph idx="1"/>
          </p:nvPr>
        </p:nvSpPr>
        <p:spPr>
          <a:xfrm>
            <a:off x="1828800" y="1371600"/>
            <a:ext cx="7162800" cy="5257800"/>
          </a:xfrm>
        </p:spPr>
        <p:txBody>
          <a:bodyPr/>
          <a:lstStyle/>
          <a:p>
            <a:endParaRPr lang="en-US" dirty="0" smtClean="0"/>
          </a:p>
          <a:p>
            <a:pPr>
              <a:buNone/>
            </a:pPr>
            <a:endParaRPr lang="en-US" dirty="0" smtClean="0"/>
          </a:p>
          <a:p>
            <a:pPr>
              <a:buNone/>
            </a:pPr>
            <a:endParaRPr lang="en-US" dirty="0"/>
          </a:p>
        </p:txBody>
      </p:sp>
      <p:sp>
        <p:nvSpPr>
          <p:cNvPr id="3073" name="Rectangle 1"/>
          <p:cNvSpPr>
            <a:spLocks noChangeArrowheads="1"/>
          </p:cNvSpPr>
          <p:nvPr/>
        </p:nvSpPr>
        <p:spPr bwMode="auto">
          <a:xfrm>
            <a:off x="1828800" y="1066800"/>
            <a:ext cx="7162800" cy="563231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806450" marR="0" lvl="0" indent="-631825" algn="l" defTabSz="914400" rtl="0" eaLnBrk="1" fontAlgn="base" latinLnBrk="0" hangingPunct="1">
              <a:lnSpc>
                <a:spcPct val="100000"/>
              </a:lnSpc>
              <a:spcBef>
                <a:spcPct val="0"/>
              </a:spcBef>
              <a:spcAft>
                <a:spcPct val="0"/>
              </a:spcAft>
              <a:buClrTx/>
              <a:buSzTx/>
              <a:buFont typeface="Wingdings" pitchFamily="2" charset="2"/>
              <a:buChar char="q"/>
              <a:tabLst/>
            </a:pPr>
            <a:r>
              <a:rPr kumimoji="0" lang="sv-SE" sz="3600" b="0" i="0" u="none" strike="noStrike" cap="none" normalizeH="0" baseline="0" dirty="0" smtClean="0">
                <a:ln>
                  <a:noFill/>
                </a:ln>
                <a:solidFill>
                  <a:schemeClr val="tx1"/>
                </a:solidFill>
                <a:effectLst/>
                <a:latin typeface="Arial Narrow" pitchFamily="34" charset="0"/>
                <a:ea typeface="Times New Roman" pitchFamily="18" charset="0"/>
              </a:rPr>
              <a:t>I Wayan Badrika, 2006 Sejarah untuk SMA kelas XI, Jakart, Erlangga.</a:t>
            </a:r>
          </a:p>
          <a:p>
            <a:pPr marL="806450" marR="0" lvl="0" indent="-631825" algn="l" defTabSz="914400" rtl="0" eaLnBrk="1" fontAlgn="base" latinLnBrk="0" hangingPunct="1">
              <a:lnSpc>
                <a:spcPct val="100000"/>
              </a:lnSpc>
              <a:spcBef>
                <a:spcPct val="0"/>
              </a:spcBef>
              <a:spcAft>
                <a:spcPct val="0"/>
              </a:spcAft>
              <a:buClrTx/>
              <a:buSzTx/>
              <a:buFont typeface="Wingdings" pitchFamily="2" charset="2"/>
              <a:buChar char="q"/>
              <a:tabLst/>
            </a:pPr>
            <a:endParaRPr kumimoji="0" lang="en-US" sz="3600" b="0" i="0" u="none" strike="noStrike" cap="none" normalizeH="0" baseline="0" dirty="0" smtClean="0">
              <a:ln>
                <a:noFill/>
              </a:ln>
              <a:solidFill>
                <a:schemeClr val="tx1"/>
              </a:solidFill>
              <a:effectLst/>
              <a:latin typeface="Arial" pitchFamily="34" charset="0"/>
            </a:endParaRPr>
          </a:p>
          <a:p>
            <a:pPr marL="806450" marR="0" lvl="0" indent="-631825" algn="l" defTabSz="914400" rtl="0" eaLnBrk="0" fontAlgn="base" latinLnBrk="0" hangingPunct="0">
              <a:lnSpc>
                <a:spcPct val="100000"/>
              </a:lnSpc>
              <a:spcBef>
                <a:spcPct val="0"/>
              </a:spcBef>
              <a:spcAft>
                <a:spcPct val="0"/>
              </a:spcAft>
              <a:buClrTx/>
              <a:buSzTx/>
              <a:buFont typeface="Wingdings" pitchFamily="2" charset="2"/>
              <a:buChar char="q"/>
              <a:tabLst/>
            </a:pPr>
            <a:r>
              <a:rPr kumimoji="0" lang="sv-SE" sz="3600" b="0" i="0" u="none" strike="noStrike" cap="none" normalizeH="0" baseline="0" dirty="0" smtClean="0">
                <a:ln>
                  <a:noFill/>
                </a:ln>
                <a:solidFill>
                  <a:schemeClr val="tx1"/>
                </a:solidFill>
                <a:effectLst/>
                <a:latin typeface="Arial Narrow" pitchFamily="34" charset="0"/>
                <a:ea typeface="Times New Roman" pitchFamily="18" charset="0"/>
              </a:rPr>
              <a:t>Wahjudi Djaja, dkk, LKS, Intan Pariwara</a:t>
            </a:r>
          </a:p>
          <a:p>
            <a:pPr marL="806450" marR="0" lvl="0" indent="-631825" algn="l" defTabSz="914400" rtl="0" eaLnBrk="0" fontAlgn="base" latinLnBrk="0" hangingPunct="0">
              <a:lnSpc>
                <a:spcPct val="100000"/>
              </a:lnSpc>
              <a:spcBef>
                <a:spcPct val="0"/>
              </a:spcBef>
              <a:spcAft>
                <a:spcPct val="0"/>
              </a:spcAft>
              <a:buClrTx/>
              <a:buSzTx/>
              <a:buFont typeface="Wingdings" pitchFamily="2" charset="2"/>
              <a:buChar char="q"/>
              <a:tabLst/>
            </a:pPr>
            <a:endParaRPr kumimoji="0" lang="en-US" sz="3600" b="0" i="0" u="none" strike="noStrike" cap="none" normalizeH="0" baseline="0" dirty="0" smtClean="0">
              <a:ln>
                <a:noFill/>
              </a:ln>
              <a:solidFill>
                <a:schemeClr val="tx1"/>
              </a:solidFill>
              <a:effectLst/>
              <a:latin typeface="Arial" pitchFamily="34" charset="0"/>
            </a:endParaRPr>
          </a:p>
          <a:p>
            <a:pPr marL="806450" marR="0" lvl="0" indent="-631825" algn="l" defTabSz="914400" rtl="0" eaLnBrk="0" fontAlgn="base" latinLnBrk="0" hangingPunct="0">
              <a:lnSpc>
                <a:spcPct val="100000"/>
              </a:lnSpc>
              <a:spcBef>
                <a:spcPct val="0"/>
              </a:spcBef>
              <a:spcAft>
                <a:spcPct val="0"/>
              </a:spcAft>
              <a:buClrTx/>
              <a:buSzTx/>
              <a:buFont typeface="Wingdings" pitchFamily="2" charset="2"/>
              <a:buChar char="q"/>
              <a:tabLst/>
            </a:pPr>
            <a:r>
              <a:rPr kumimoji="0" lang="sv-SE" sz="3600" b="0" i="0" u="none" strike="noStrike" cap="none" normalizeH="0" baseline="0" dirty="0" smtClean="0">
                <a:ln>
                  <a:noFill/>
                </a:ln>
                <a:solidFill>
                  <a:schemeClr val="tx1"/>
                </a:solidFill>
                <a:effectLst/>
                <a:latin typeface="Arial Narrow" pitchFamily="34" charset="0"/>
                <a:ea typeface="Times New Roman" pitchFamily="18" charset="0"/>
                <a:cs typeface="Times New Roman" pitchFamily="18" charset="0"/>
              </a:rPr>
              <a:t>Internet, laptop, LCD, media penunjang lain yang relevan</a:t>
            </a:r>
            <a:r>
              <a:rPr kumimoji="0" lang="en-US" sz="3600" b="0" i="0" u="none" strike="noStrike" cap="none" normalizeH="0" baseline="0" dirty="0" smtClean="0">
                <a:ln>
                  <a:noFill/>
                </a:ln>
                <a:solidFill>
                  <a:schemeClr val="tx1"/>
                </a:solidFill>
                <a:effectLst/>
                <a:latin typeface="Arial" pitchFamily="34" charset="0"/>
              </a:rPr>
              <a:t> </a:t>
            </a:r>
          </a:p>
          <a:p>
            <a:pPr marL="806450" marR="0" lvl="0" indent="-631825" algn="l" defTabSz="914400" rtl="0" eaLnBrk="0" fontAlgn="base" latinLnBrk="0" hangingPunct="0">
              <a:lnSpc>
                <a:spcPct val="100000"/>
              </a:lnSpc>
              <a:spcBef>
                <a:spcPct val="0"/>
              </a:spcBef>
              <a:spcAft>
                <a:spcPct val="0"/>
              </a:spcAft>
              <a:buClrTx/>
              <a:buSzTx/>
              <a:tabLst/>
            </a:pPr>
            <a:endParaRPr kumimoji="0" lang="en-US" sz="3600" b="0" i="0" u="none" strike="noStrike" cap="none" normalizeH="0" baseline="0" dirty="0" smtClean="0">
              <a:ln>
                <a:noFill/>
              </a:ln>
              <a:solidFill>
                <a:schemeClr val="tx1"/>
              </a:solidFill>
              <a:effectLst/>
              <a:latin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685800"/>
          </a:xfrm>
          <a:solidFill>
            <a:srgbClr val="92D050"/>
          </a:solidFill>
        </p:spPr>
        <p:txBody>
          <a:bodyPr/>
          <a:lstStyle/>
          <a:p>
            <a:r>
              <a:rPr lang="en-US" sz="3600" dirty="0" err="1" smtClean="0"/>
              <a:t>Kitab</a:t>
            </a:r>
            <a:r>
              <a:rPr lang="en-US" sz="3600" dirty="0" smtClean="0"/>
              <a:t> </a:t>
            </a:r>
            <a:r>
              <a:rPr lang="en-US" sz="3600" dirty="0" err="1" smtClean="0"/>
              <a:t>suci</a:t>
            </a:r>
            <a:r>
              <a:rPr lang="en-US" sz="3600" dirty="0" smtClean="0"/>
              <a:t> </a:t>
            </a:r>
            <a:r>
              <a:rPr lang="en-US" sz="3600" dirty="0" err="1" smtClean="0"/>
              <a:t>lainnya</a:t>
            </a:r>
            <a:r>
              <a:rPr lang="en-US" sz="3600" dirty="0" smtClean="0"/>
              <a:t> ( </a:t>
            </a:r>
            <a:r>
              <a:rPr lang="en-US" sz="3600" dirty="0" err="1" smtClean="0">
                <a:latin typeface="Freestyle Script" pitchFamily="66" charset="0"/>
              </a:rPr>
              <a:t>disamping</a:t>
            </a:r>
            <a:r>
              <a:rPr lang="en-US" sz="3600" dirty="0" smtClean="0">
                <a:latin typeface="Freestyle Script" pitchFamily="66" charset="0"/>
              </a:rPr>
              <a:t> </a:t>
            </a:r>
            <a:r>
              <a:rPr lang="en-US" sz="3600" dirty="0" err="1" smtClean="0">
                <a:latin typeface="Freestyle Script" pitchFamily="66" charset="0"/>
              </a:rPr>
              <a:t>Weda</a:t>
            </a:r>
            <a:r>
              <a:rPr lang="en-US" sz="3600" dirty="0" smtClean="0">
                <a:latin typeface="Freestyle Script" pitchFamily="66" charset="0"/>
              </a:rPr>
              <a:t> </a:t>
            </a:r>
            <a:r>
              <a:rPr lang="en-US" sz="3600" dirty="0" smtClean="0"/>
              <a:t>)</a:t>
            </a:r>
            <a:endParaRPr lang="en-US" sz="3600" dirty="0"/>
          </a:p>
        </p:txBody>
      </p:sp>
      <p:sp>
        <p:nvSpPr>
          <p:cNvPr id="5" name="Content Placeholder 2"/>
          <p:cNvSpPr>
            <a:spLocks noGrp="1"/>
          </p:cNvSpPr>
          <p:nvPr>
            <p:ph idx="1"/>
          </p:nvPr>
        </p:nvSpPr>
        <p:spPr>
          <a:xfrm>
            <a:off x="1828800" y="914400"/>
            <a:ext cx="7162800" cy="5791200"/>
          </a:xfrm>
          <a:solidFill>
            <a:schemeClr val="accent1">
              <a:lumMod val="40000"/>
              <a:lumOff val="60000"/>
            </a:schemeClr>
          </a:solidFill>
        </p:spPr>
        <p:txBody>
          <a:bodyPr/>
          <a:lstStyle/>
          <a:p>
            <a:pPr>
              <a:buNone/>
            </a:pPr>
            <a:r>
              <a:rPr lang="en-US" dirty="0" smtClean="0"/>
              <a:t>    </a:t>
            </a:r>
            <a:endParaRPr lang="en-US" sz="4000" dirty="0" smtClean="0">
              <a:solidFill>
                <a:srgbClr val="FF0000"/>
              </a:solidFill>
              <a:latin typeface="Freestyle Script" pitchFamily="66" charset="0"/>
            </a:endParaRPr>
          </a:p>
          <a:p>
            <a:pPr algn="ctr">
              <a:buNone/>
            </a:pPr>
            <a:endParaRPr lang="en-US" sz="4000" dirty="0" smtClean="0">
              <a:solidFill>
                <a:srgbClr val="FF0000"/>
              </a:solidFill>
              <a:latin typeface="Freestyle Script" pitchFamily="66" charset="0"/>
            </a:endParaRPr>
          </a:p>
          <a:p>
            <a:pPr algn="ctr">
              <a:buNone/>
            </a:pPr>
            <a:r>
              <a:rPr lang="en-US" sz="4000" dirty="0" err="1" smtClean="0">
                <a:solidFill>
                  <a:srgbClr val="FF0000"/>
                </a:solidFill>
                <a:latin typeface="Freestyle Script" pitchFamily="66" charset="0"/>
              </a:rPr>
              <a:t>Kitab</a:t>
            </a:r>
            <a:r>
              <a:rPr lang="en-US" sz="4000" dirty="0" smtClean="0">
                <a:solidFill>
                  <a:srgbClr val="FF0000"/>
                </a:solidFill>
                <a:latin typeface="Freestyle Script" pitchFamily="66" charset="0"/>
              </a:rPr>
              <a:t> </a:t>
            </a:r>
            <a:r>
              <a:rPr lang="en-US" sz="4000" dirty="0" err="1" smtClean="0">
                <a:solidFill>
                  <a:srgbClr val="FF0000"/>
                </a:solidFill>
                <a:latin typeface="Freestyle Script" pitchFamily="66" charset="0"/>
              </a:rPr>
              <a:t>Brahmana</a:t>
            </a:r>
            <a:r>
              <a:rPr lang="en-US" dirty="0" smtClean="0"/>
              <a:t>, </a:t>
            </a:r>
          </a:p>
          <a:p>
            <a:pPr lvl="0" algn="ctr">
              <a:buNone/>
            </a:pPr>
            <a:r>
              <a:rPr lang="en-US" dirty="0" smtClean="0"/>
              <a:t>   ( </a:t>
            </a:r>
            <a:r>
              <a:rPr lang="en-US" dirty="0" err="1" smtClean="0"/>
              <a:t>berisi</a:t>
            </a:r>
            <a:r>
              <a:rPr lang="en-US" dirty="0" smtClean="0"/>
              <a:t> </a:t>
            </a:r>
            <a:r>
              <a:rPr lang="en-US" dirty="0" err="1" smtClean="0"/>
              <a:t>ajaran</a:t>
            </a:r>
            <a:r>
              <a:rPr lang="en-US" dirty="0" smtClean="0"/>
              <a:t> </a:t>
            </a:r>
            <a:r>
              <a:rPr lang="en-US" dirty="0" err="1" smtClean="0"/>
              <a:t>tentang</a:t>
            </a:r>
            <a:r>
              <a:rPr lang="en-US" dirty="0" smtClean="0"/>
              <a:t> </a:t>
            </a:r>
            <a:r>
              <a:rPr lang="en-US" dirty="0" err="1" smtClean="0"/>
              <a:t>hal-hal</a:t>
            </a:r>
            <a:r>
              <a:rPr lang="en-US" dirty="0" smtClean="0"/>
              <a:t> </a:t>
            </a:r>
            <a:r>
              <a:rPr lang="en-US" dirty="0" err="1" smtClean="0"/>
              <a:t>sesaji</a:t>
            </a:r>
            <a:r>
              <a:rPr lang="en-US" dirty="0" smtClean="0"/>
              <a:t> )</a:t>
            </a:r>
          </a:p>
          <a:p>
            <a:pPr lvl="0" algn="ctr">
              <a:buNone/>
            </a:pPr>
            <a:r>
              <a:rPr lang="en-US" sz="4000" dirty="0" err="1" smtClean="0">
                <a:solidFill>
                  <a:srgbClr val="FF0000"/>
                </a:solidFill>
                <a:latin typeface="Freestyle Script" pitchFamily="66" charset="0"/>
              </a:rPr>
              <a:t>Kitab</a:t>
            </a:r>
            <a:r>
              <a:rPr lang="en-US" sz="4000" dirty="0" smtClean="0">
                <a:solidFill>
                  <a:srgbClr val="FF0000"/>
                </a:solidFill>
                <a:latin typeface="Freestyle Script" pitchFamily="66" charset="0"/>
              </a:rPr>
              <a:t> Upanishad</a:t>
            </a:r>
            <a:r>
              <a:rPr lang="en-US" dirty="0" smtClean="0"/>
              <a:t>,             </a:t>
            </a:r>
          </a:p>
          <a:p>
            <a:pPr lvl="0" algn="ctr">
              <a:buNone/>
            </a:pPr>
            <a:r>
              <a:rPr lang="en-US" dirty="0" smtClean="0"/>
              <a:t>    ( </a:t>
            </a:r>
            <a:r>
              <a:rPr lang="en-US" dirty="0" err="1" smtClean="0"/>
              <a:t>berisi</a:t>
            </a:r>
            <a:r>
              <a:rPr lang="en-US" dirty="0" smtClean="0"/>
              <a:t> </a:t>
            </a:r>
            <a:r>
              <a:rPr lang="en-US" dirty="0" err="1" smtClean="0"/>
              <a:t>ajaran</a:t>
            </a:r>
            <a:r>
              <a:rPr lang="en-US" dirty="0" smtClean="0"/>
              <a:t> </a:t>
            </a:r>
            <a:r>
              <a:rPr lang="en-US" dirty="0" err="1" smtClean="0"/>
              <a:t>ke</a:t>
            </a:r>
            <a:r>
              <a:rPr lang="en-US" dirty="0" smtClean="0"/>
              <a:t>  </a:t>
            </a:r>
            <a:r>
              <a:rPr lang="en-US" dirty="0" err="1" smtClean="0"/>
              <a:t>Tuhanan</a:t>
            </a:r>
            <a:r>
              <a:rPr lang="en-US" dirty="0" smtClean="0"/>
              <a:t> </a:t>
            </a:r>
            <a:r>
              <a:rPr lang="en-US" dirty="0" err="1" smtClean="0"/>
              <a:t>dan</a:t>
            </a:r>
            <a:r>
              <a:rPr lang="en-US" dirty="0" smtClean="0"/>
              <a:t> </a:t>
            </a:r>
            <a:r>
              <a:rPr lang="en-US" dirty="0" err="1" smtClean="0"/>
              <a:t>makna</a:t>
            </a:r>
            <a:r>
              <a:rPr lang="en-US" dirty="0" smtClean="0"/>
              <a:t> </a:t>
            </a:r>
            <a:r>
              <a:rPr lang="en-US" dirty="0" err="1" smtClean="0"/>
              <a:t>hidup</a:t>
            </a:r>
            <a:r>
              <a:rPr lang="en-US" dirty="0" smtClean="0"/>
              <a:t> )</a:t>
            </a:r>
          </a:p>
          <a:p>
            <a:pPr algn="ct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381000"/>
            <a:ext cx="6781800" cy="6096000"/>
          </a:xfrm>
        </p:spPr>
        <p:txBody>
          <a:bodyPr/>
          <a:lstStyle/>
          <a:p>
            <a:pPr algn="ctr">
              <a:buNone/>
            </a:pPr>
            <a:endParaRPr lang="en-US" dirty="0" smtClean="0"/>
          </a:p>
          <a:p>
            <a:pPr algn="ctr">
              <a:buNone/>
            </a:pPr>
            <a:r>
              <a:rPr lang="en-US" dirty="0" err="1" smtClean="0"/>
              <a:t>Disusun</a:t>
            </a:r>
            <a:r>
              <a:rPr lang="en-US" dirty="0" smtClean="0"/>
              <a:t> </a:t>
            </a:r>
            <a:r>
              <a:rPr lang="en-US" dirty="0" err="1" smtClean="0"/>
              <a:t>oleh</a:t>
            </a:r>
            <a:r>
              <a:rPr lang="en-US" dirty="0" smtClean="0"/>
              <a:t>  :</a:t>
            </a:r>
          </a:p>
          <a:p>
            <a:endParaRPr lang="en-US" dirty="0" smtClean="0"/>
          </a:p>
          <a:p>
            <a:endParaRPr lang="en-US" dirty="0" smtClean="0"/>
          </a:p>
          <a:p>
            <a:endParaRPr lang="en-US" dirty="0" smtClean="0"/>
          </a:p>
          <a:p>
            <a:pPr algn="ctr">
              <a:buNone/>
            </a:pPr>
            <a:r>
              <a:rPr lang="en-US" b="1" u="sng"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YOSEF ARIF GUNAWAN, </a:t>
            </a:r>
            <a:r>
              <a:rPr lang="en-US" b="1" u="sng"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S.Sos</a:t>
            </a:r>
            <a:endParaRPr lang="en-US" dirty="0" smtClean="0"/>
          </a:p>
          <a:p>
            <a:pPr algn="ctr">
              <a:buNone/>
            </a:pPr>
            <a:r>
              <a:rPr lang="en-US" sz="2000" b="1" dirty="0" smtClean="0">
                <a:latin typeface="Copperplate Gothic Light" pitchFamily="34" charset="0"/>
              </a:rPr>
              <a:t>SMA KRISTEN IMMANUEL PONTIANAK</a:t>
            </a:r>
          </a:p>
          <a:p>
            <a:pPr algn="ctr">
              <a:buNone/>
            </a:pPr>
            <a:r>
              <a:rPr lang="en-US" sz="2000" b="1" dirty="0" smtClean="0">
                <a:latin typeface="Copperplate Gothic Light" pitchFamily="34" charset="0"/>
              </a:rPr>
              <a:t>2012</a:t>
            </a:r>
          </a:p>
          <a:p>
            <a:pPr algn="ctr">
              <a:buNone/>
            </a:pPr>
            <a:endParaRPr lang="en-US" sz="2000" b="1" dirty="0" smtClean="0">
              <a:latin typeface="Copperplate Gothic Light" pitchFamily="34" charset="0"/>
            </a:endParaRPr>
          </a:p>
          <a:p>
            <a:pPr algn="ctr">
              <a:buNone/>
            </a:pPr>
            <a:endParaRPr lang="en-US" sz="2000" b="1" dirty="0" smtClean="0">
              <a:latin typeface="Copperplate Gothic Light" pitchFamily="34" charset="0"/>
            </a:endParaRPr>
          </a:p>
          <a:p>
            <a:pPr algn="ctr">
              <a:buNone/>
            </a:pPr>
            <a:endParaRPr lang="en-US" sz="2000" b="1" dirty="0" smtClean="0">
              <a:latin typeface="Copperplate Gothic Light" pitchFamily="34" charset="0"/>
            </a:endParaRPr>
          </a:p>
          <a:p>
            <a:pPr algn="ctr">
              <a:buNone/>
            </a:pPr>
            <a:endParaRPr lang="en-US" sz="2000" b="1" dirty="0" smtClean="0">
              <a:latin typeface="Copperplate Gothic Light" pitchFamily="34" charset="0"/>
            </a:endParaRPr>
          </a:p>
          <a:p>
            <a:pPr algn="ctr">
              <a:buNone/>
            </a:pPr>
            <a:r>
              <a:rPr lang="en-US" sz="2000" dirty="0" smtClean="0">
                <a:solidFill>
                  <a:srgbClr val="002060"/>
                </a:solidFill>
              </a:rPr>
              <a:t>SMART, WISE And ACCOUNTABLE</a:t>
            </a:r>
          </a:p>
          <a:p>
            <a:pPr algn="ctr">
              <a:buNone/>
            </a:pPr>
            <a:endParaRPr lang="en-US" sz="2000" b="1" dirty="0">
              <a:latin typeface="Copperplate Gothic Light"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71600"/>
            <a:ext cx="6705600" cy="4495800"/>
          </a:xfrm>
        </p:spPr>
        <p:txBody>
          <a:bodyPr/>
          <a:lstStyle/>
          <a:p>
            <a:r>
              <a:rPr lang="en-US" dirty="0" smtClean="0">
                <a:ln>
                  <a:solidFill>
                    <a:srgbClr val="FF0000"/>
                  </a:solidFill>
                </a:ln>
                <a:solidFill>
                  <a:srgbClr val="FFFF00"/>
                </a:solidFill>
                <a:latin typeface="Harrington" pitchFamily="82" charset="0"/>
              </a:rPr>
              <a:t>TERIMAKASIH ATAS PERHATIANNYA</a:t>
            </a:r>
            <a:r>
              <a:rPr lang="en-US" dirty="0" smtClean="0"/>
              <a:t/>
            </a:r>
            <a:br>
              <a:rPr lang="en-US" dirty="0" smtClean="0"/>
            </a:br>
            <a:endParaRPr lang="en-US" dirty="0"/>
          </a:p>
        </p:txBody>
      </p:sp>
      <p:sp>
        <p:nvSpPr>
          <p:cNvPr id="5" name="Rectangle 4"/>
          <p:cNvSpPr/>
          <p:nvPr/>
        </p:nvSpPr>
        <p:spPr>
          <a:xfrm>
            <a:off x="2667000" y="609600"/>
            <a:ext cx="3886200" cy="923330"/>
          </a:xfrm>
          <a:prstGeom prst="rect">
            <a:avLst/>
          </a:prstGeom>
        </p:spPr>
        <p:txBody>
          <a:bodyPr wrap="square">
            <a:spAutoFit/>
          </a:bodyPr>
          <a:lstStyle/>
          <a:p>
            <a:r>
              <a:rPr lang="en-US" sz="54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rPr>
              <a:t>Sekian</a:t>
            </a:r>
            <a:r>
              <a:rPr lang="en-US" sz="5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Brush Script MT" pitchFamily="66" charset="0"/>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7001">
              <a:srgbClr val="E6E6E6"/>
            </a:gs>
            <a:gs pos="32001">
              <a:srgbClr val="7D8496"/>
            </a:gs>
            <a:gs pos="47000">
              <a:srgbClr val="E6E6E6"/>
            </a:gs>
            <a:gs pos="85001">
              <a:srgbClr val="7D8496"/>
            </a:gs>
            <a:gs pos="100000">
              <a:srgbClr val="E6E6E6"/>
            </a:gs>
          </a:gsLst>
          <a:lin ang="5400000" scaled="0"/>
          <a:tileRect/>
        </a:gra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905000" y="152400"/>
            <a:ext cx="3810000" cy="1249362"/>
          </a:xfrm>
        </p:spPr>
        <p:style>
          <a:lnRef idx="3">
            <a:schemeClr val="lt1"/>
          </a:lnRef>
          <a:fillRef idx="1">
            <a:schemeClr val="accent1"/>
          </a:fillRef>
          <a:effectRef idx="1">
            <a:schemeClr val="accent1"/>
          </a:effectRef>
          <a:fontRef idx="minor">
            <a:schemeClr val="lt1"/>
          </a:fontRef>
        </p:style>
        <p:txBody>
          <a:bodyPr>
            <a:normAutofit fontScale="90000"/>
          </a:bodyPr>
          <a:lstStyle/>
          <a:p>
            <a:r>
              <a:rPr lang="en-US" dirty="0" err="1" smtClean="0">
                <a:latin typeface="Harrington" pitchFamily="82" charset="0"/>
              </a:rPr>
              <a:t>Polytheisme</a:t>
            </a:r>
            <a:r>
              <a:rPr lang="en-US" dirty="0" smtClean="0"/>
              <a:t/>
            </a:r>
            <a:br>
              <a:rPr lang="en-US" dirty="0" smtClean="0"/>
            </a:br>
            <a:r>
              <a:rPr lang="en-US" sz="2700" i="1" dirty="0" smtClean="0">
                <a:solidFill>
                  <a:srgbClr val="FF0000"/>
                </a:solidFill>
              </a:rPr>
              <a:t>( </a:t>
            </a:r>
            <a:r>
              <a:rPr lang="en-US" i="1" dirty="0" err="1" smtClean="0">
                <a:solidFill>
                  <a:srgbClr val="FF0000"/>
                </a:solidFill>
                <a:latin typeface="Freestyle Script" pitchFamily="66" charset="0"/>
              </a:rPr>
              <a:t>menyembah</a:t>
            </a:r>
            <a:r>
              <a:rPr lang="en-US" i="1" dirty="0" smtClean="0">
                <a:solidFill>
                  <a:srgbClr val="FF0000"/>
                </a:solidFill>
                <a:latin typeface="Freestyle Script" pitchFamily="66" charset="0"/>
              </a:rPr>
              <a:t> </a:t>
            </a:r>
            <a:r>
              <a:rPr lang="en-US" i="1" dirty="0" err="1" smtClean="0">
                <a:solidFill>
                  <a:srgbClr val="FF0000"/>
                </a:solidFill>
                <a:latin typeface="Freestyle Script" pitchFamily="66" charset="0"/>
              </a:rPr>
              <a:t>banyak</a:t>
            </a:r>
            <a:r>
              <a:rPr lang="en-US" i="1" dirty="0" smtClean="0">
                <a:solidFill>
                  <a:srgbClr val="FF0000"/>
                </a:solidFill>
                <a:latin typeface="Freestyle Script" pitchFamily="66" charset="0"/>
              </a:rPr>
              <a:t> </a:t>
            </a:r>
            <a:r>
              <a:rPr lang="en-US" i="1" dirty="0" err="1" smtClean="0">
                <a:solidFill>
                  <a:srgbClr val="FF0000"/>
                </a:solidFill>
                <a:latin typeface="Freestyle Script" pitchFamily="66" charset="0"/>
              </a:rPr>
              <a:t>dewa</a:t>
            </a:r>
            <a:r>
              <a:rPr lang="en-US" i="1" dirty="0" smtClean="0">
                <a:solidFill>
                  <a:srgbClr val="FF0000"/>
                </a:solidFill>
                <a:latin typeface="Freestyle Script" pitchFamily="66" charset="0"/>
              </a:rPr>
              <a:t> </a:t>
            </a:r>
            <a:r>
              <a:rPr lang="en-US" sz="2700" i="1" dirty="0" smtClean="0">
                <a:solidFill>
                  <a:srgbClr val="FF0000"/>
                </a:solidFill>
              </a:rPr>
              <a:t>)</a:t>
            </a:r>
            <a:endParaRPr lang="en-US" sz="2700" i="1" dirty="0">
              <a:solidFill>
                <a:srgbClr val="FF0000"/>
              </a:solidFill>
            </a:endParaRPr>
          </a:p>
        </p:txBody>
      </p:sp>
      <p:sp>
        <p:nvSpPr>
          <p:cNvPr id="6" name="Rectangle 5"/>
          <p:cNvSpPr/>
          <p:nvPr/>
        </p:nvSpPr>
        <p:spPr>
          <a:xfrm>
            <a:off x="1905000" y="4114800"/>
            <a:ext cx="3809999" cy="830997"/>
          </a:xfrm>
          <a:prstGeom prst="rect">
            <a:avLst/>
          </a:prstGeom>
          <a:solidFill>
            <a:srgbClr val="00B0F0"/>
          </a:solidFill>
          <a:ln>
            <a:solidFill>
              <a:srgbClr val="002060"/>
            </a:solidFill>
          </a:ln>
        </p:spPr>
        <p:txBody>
          <a:bodyPr wrap="square">
            <a:spAutoFit/>
          </a:bodyPr>
          <a:lstStyle/>
          <a:p>
            <a:pPr algn="ctr"/>
            <a:r>
              <a:rPr lang="en-US" sz="2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a:t>
            </a:r>
            <a:r>
              <a:rPr lang="en-US" sz="24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Kesatuan</a:t>
            </a:r>
            <a:r>
              <a:rPr lang="en-US" sz="2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24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Tiga</a:t>
            </a:r>
            <a:r>
              <a:rPr lang="en-US" sz="2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24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Dewa</a:t>
            </a:r>
            <a:r>
              <a:rPr lang="en-US" sz="2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r>
              <a:rPr lang="en-US" sz="2400" b="1" dirty="0" err="1"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Tertinggi</a:t>
            </a:r>
            <a:r>
              <a:rPr lang="en-US" sz="2400" b="1"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rPr>
              <a:t>” </a:t>
            </a:r>
            <a:endParaRPr lang="en-US" sz="2400" b="1" dirty="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latin typeface="Magneto" pitchFamily="82" charset="0"/>
            </a:endParaRPr>
          </a:p>
        </p:txBody>
      </p:sp>
      <p:sp>
        <p:nvSpPr>
          <p:cNvPr id="7" name="Content Placeholder 2"/>
          <p:cNvSpPr>
            <a:spLocks noGrp="1"/>
          </p:cNvSpPr>
          <p:nvPr>
            <p:ph idx="1"/>
          </p:nvPr>
        </p:nvSpPr>
        <p:spPr>
          <a:xfrm>
            <a:off x="1905000" y="5105400"/>
            <a:ext cx="3810000" cy="1600200"/>
          </a:xfrm>
          <a:solidFill>
            <a:schemeClr val="bg2"/>
          </a:solidFill>
          <a:ln>
            <a:solidFill>
              <a:srgbClr val="FF0000"/>
            </a:solidFill>
          </a:ln>
        </p:spPr>
        <p:txBody>
          <a:bodyPr>
            <a:normAutofit/>
          </a:bodyPr>
          <a:lstStyle/>
          <a:p>
            <a:pPr marL="363538" lvl="0" indent="-363538">
              <a:buFont typeface="+mj-lt"/>
              <a:buAutoNum type="arabicPeriod"/>
            </a:pPr>
            <a:r>
              <a:rPr lang="en-US" sz="2000" dirty="0" err="1" smtClean="0"/>
              <a:t>Dewa</a:t>
            </a:r>
            <a:r>
              <a:rPr lang="en-US" sz="2000" smtClean="0"/>
              <a:t> Brahma, </a:t>
            </a:r>
            <a:r>
              <a:rPr lang="en-US" sz="2000" dirty="0" err="1" smtClean="0"/>
              <a:t>pencipta</a:t>
            </a:r>
            <a:r>
              <a:rPr lang="en-US" sz="2000" dirty="0" smtClean="0"/>
              <a:t>.</a:t>
            </a:r>
          </a:p>
          <a:p>
            <a:pPr marL="363538" lvl="0" indent="-363538">
              <a:buFont typeface="+mj-lt"/>
              <a:buAutoNum type="arabicPeriod"/>
            </a:pPr>
            <a:r>
              <a:rPr lang="en-US" sz="2000" dirty="0" err="1" smtClean="0"/>
              <a:t>Dewa</a:t>
            </a:r>
            <a:r>
              <a:rPr lang="en-US" sz="2000" dirty="0" smtClean="0"/>
              <a:t> </a:t>
            </a:r>
            <a:r>
              <a:rPr lang="en-US" sz="2000" dirty="0" err="1" smtClean="0"/>
              <a:t>Wisnu</a:t>
            </a:r>
            <a:r>
              <a:rPr lang="en-US" sz="2000" dirty="0" smtClean="0"/>
              <a:t>, </a:t>
            </a:r>
            <a:r>
              <a:rPr lang="en-US" sz="2000" dirty="0" err="1" smtClean="0"/>
              <a:t>pemelihara</a:t>
            </a:r>
            <a:r>
              <a:rPr lang="en-US" sz="2000" dirty="0" smtClean="0"/>
              <a:t> </a:t>
            </a:r>
            <a:r>
              <a:rPr lang="en-US" sz="2000" dirty="0" err="1" smtClean="0"/>
              <a:t>dan</a:t>
            </a:r>
            <a:r>
              <a:rPr lang="en-US" sz="2000" dirty="0" smtClean="0"/>
              <a:t> </a:t>
            </a:r>
            <a:r>
              <a:rPr lang="en-US" sz="2000" dirty="0" err="1" smtClean="0"/>
              <a:t>pelindung</a:t>
            </a:r>
            <a:r>
              <a:rPr lang="en-US" sz="2000" dirty="0" smtClean="0"/>
              <a:t>.</a:t>
            </a:r>
          </a:p>
          <a:p>
            <a:pPr marL="363538" lvl="0" indent="-363538">
              <a:buFont typeface="+mj-lt"/>
              <a:buAutoNum type="arabicPeriod"/>
            </a:pPr>
            <a:r>
              <a:rPr lang="en-US" sz="2000" dirty="0" err="1" smtClean="0"/>
              <a:t>Dewa</a:t>
            </a:r>
            <a:r>
              <a:rPr lang="en-US" sz="2000" dirty="0" smtClean="0"/>
              <a:t> </a:t>
            </a:r>
            <a:r>
              <a:rPr lang="en-US" sz="2000" dirty="0" err="1" smtClean="0"/>
              <a:t>Siwa</a:t>
            </a:r>
            <a:r>
              <a:rPr lang="en-US" sz="2000" dirty="0" smtClean="0"/>
              <a:t>, </a:t>
            </a:r>
            <a:r>
              <a:rPr lang="en-US" sz="2000" dirty="0" err="1" smtClean="0"/>
              <a:t>perusak</a:t>
            </a:r>
            <a:r>
              <a:rPr lang="en-US" sz="2000" dirty="0" smtClean="0"/>
              <a:t>.</a:t>
            </a:r>
          </a:p>
          <a:p>
            <a:endParaRPr lang="en-US" dirty="0"/>
          </a:p>
        </p:txBody>
      </p:sp>
      <p:sp>
        <p:nvSpPr>
          <p:cNvPr id="8" name="Rectangle 7"/>
          <p:cNvSpPr/>
          <p:nvPr/>
        </p:nvSpPr>
        <p:spPr>
          <a:xfrm>
            <a:off x="6629400" y="5562600"/>
            <a:ext cx="1656223" cy="707886"/>
          </a:xfrm>
          <a:prstGeom prst="rect">
            <a:avLst/>
          </a:prstGeom>
          <a:solidFill>
            <a:srgbClr val="92D050"/>
          </a:solidFill>
          <a:ln>
            <a:solidFill>
              <a:srgbClr val="FF0000"/>
            </a:solidFill>
          </a:ln>
        </p:spPr>
        <p:txBody>
          <a:bodyPr wrap="none">
            <a:spAutoFit/>
          </a:bodyPr>
          <a:lstStyle/>
          <a:p>
            <a:r>
              <a:rPr lang="en-US" sz="4000" dirty="0" err="1" smtClean="0">
                <a:latin typeface="Vivaldi" pitchFamily="66" charset="0"/>
              </a:rPr>
              <a:t>Trimurti</a:t>
            </a:r>
            <a:endParaRPr lang="en-US" sz="4000" dirty="0">
              <a:latin typeface="Vivaldi" pitchFamily="66" charset="0"/>
            </a:endParaRPr>
          </a:p>
        </p:txBody>
      </p:sp>
      <p:cxnSp>
        <p:nvCxnSpPr>
          <p:cNvPr id="9" name="Straight Arrow Connector 8"/>
          <p:cNvCxnSpPr/>
          <p:nvPr/>
        </p:nvCxnSpPr>
        <p:spPr>
          <a:xfrm rot="5400000">
            <a:off x="5410200" y="5029200"/>
            <a:ext cx="305594"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486400" y="6019800"/>
            <a:ext cx="609600" cy="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srcRect/>
          <a:stretch>
            <a:fillRect/>
          </a:stretch>
        </p:blipFill>
        <p:spPr bwMode="auto">
          <a:xfrm>
            <a:off x="1905000" y="1600200"/>
            <a:ext cx="3810000" cy="25146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a:srcRect/>
          <a:stretch>
            <a:fillRect/>
          </a:stretch>
        </p:blipFill>
        <p:spPr bwMode="auto">
          <a:xfrm>
            <a:off x="5791200" y="2667001"/>
            <a:ext cx="3200400" cy="22860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a:stretch>
            <a:fillRect/>
          </a:stretch>
        </p:blipFill>
        <p:spPr bwMode="auto">
          <a:xfrm>
            <a:off x="5791200" y="152400"/>
            <a:ext cx="3200400" cy="2457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28800" y="152400"/>
            <a:ext cx="7162800" cy="838200"/>
          </a:xfrm>
          <a:solidFill>
            <a:schemeClr val="accent2">
              <a:lumMod val="20000"/>
              <a:lumOff val="80000"/>
            </a:schemeClr>
          </a:solidFill>
        </p:spPr>
        <p:txBody>
          <a:bodyPr/>
          <a:lstStyle/>
          <a:p>
            <a:r>
              <a:rPr lang="en-US" dirty="0" err="1" smtClean="0">
                <a:latin typeface="Harrington" pitchFamily="82" charset="0"/>
              </a:rPr>
              <a:t>Selain</a:t>
            </a:r>
            <a:r>
              <a:rPr lang="en-US" dirty="0" smtClean="0">
                <a:latin typeface="Harrington" pitchFamily="82" charset="0"/>
              </a:rPr>
              <a:t> </a:t>
            </a:r>
            <a:r>
              <a:rPr lang="en-US" dirty="0" err="1" smtClean="0">
                <a:latin typeface="Harrington" pitchFamily="82" charset="0"/>
              </a:rPr>
              <a:t>Dewa</a:t>
            </a:r>
            <a:r>
              <a:rPr lang="en-US" dirty="0" smtClean="0">
                <a:latin typeface="Harrington" pitchFamily="82" charset="0"/>
              </a:rPr>
              <a:t> </a:t>
            </a:r>
            <a:r>
              <a:rPr lang="en-US" dirty="0" err="1" smtClean="0">
                <a:latin typeface="Harrington" pitchFamily="82" charset="0"/>
              </a:rPr>
              <a:t>Trimurti</a:t>
            </a:r>
            <a:endParaRPr lang="en-US" dirty="0">
              <a:latin typeface="Harrington" pitchFamily="82" charset="0"/>
            </a:endParaRPr>
          </a:p>
        </p:txBody>
      </p:sp>
      <p:sp>
        <p:nvSpPr>
          <p:cNvPr id="5" name="Content Placeholder 2"/>
          <p:cNvSpPr>
            <a:spLocks noGrp="1"/>
          </p:cNvSpPr>
          <p:nvPr>
            <p:ph idx="1"/>
          </p:nvPr>
        </p:nvSpPr>
        <p:spPr>
          <a:xfrm>
            <a:off x="1828800" y="1066800"/>
            <a:ext cx="7162800" cy="5562600"/>
          </a:xfrm>
          <a:solidFill>
            <a:schemeClr val="accent3">
              <a:lumMod val="20000"/>
              <a:lumOff val="80000"/>
            </a:schemeClr>
          </a:solidFill>
        </p:spPr>
        <p:txBody>
          <a:bodyPr>
            <a:normAutofit fontScale="77500" lnSpcReduction="20000"/>
          </a:bodyPr>
          <a:lstStyle/>
          <a:p>
            <a:pPr algn="ctr"/>
            <a:endParaRPr lang="en-US" sz="3900" dirty="0" smtClean="0">
              <a:latin typeface="Brush Script MT" pitchFamily="66" charset="0"/>
            </a:endParaRPr>
          </a:p>
          <a:p>
            <a:r>
              <a:rPr lang="en-US" sz="3900" dirty="0" err="1" smtClean="0">
                <a:latin typeface="Berlin Sans FB Demi" pitchFamily="34" charset="0"/>
              </a:rPr>
              <a:t>Dewa</a:t>
            </a:r>
            <a:r>
              <a:rPr lang="en-US" sz="3900" dirty="0" smtClean="0">
                <a:latin typeface="Berlin Sans FB Demi" pitchFamily="34" charset="0"/>
              </a:rPr>
              <a:t> </a:t>
            </a:r>
            <a:r>
              <a:rPr lang="en-US" sz="3900" dirty="0" err="1" smtClean="0">
                <a:latin typeface="Berlin Sans FB Demi" pitchFamily="34" charset="0"/>
              </a:rPr>
              <a:t>Indra</a:t>
            </a:r>
            <a:r>
              <a:rPr lang="en-US" sz="3900" dirty="0" smtClean="0">
                <a:latin typeface="Berlin Sans FB Demi" pitchFamily="34" charset="0"/>
              </a:rPr>
              <a:t> </a:t>
            </a:r>
            <a:r>
              <a:rPr lang="en-US" sz="3900" dirty="0" err="1" smtClean="0">
                <a:latin typeface="Berlin Sans FB Demi" pitchFamily="34" charset="0"/>
              </a:rPr>
              <a:t>pembawa</a:t>
            </a:r>
            <a:r>
              <a:rPr lang="en-US" sz="3900" dirty="0" smtClean="0">
                <a:latin typeface="Berlin Sans FB Demi" pitchFamily="34" charset="0"/>
              </a:rPr>
              <a:t> </a:t>
            </a:r>
            <a:r>
              <a:rPr lang="en-US" sz="3900" dirty="0" err="1" smtClean="0">
                <a:latin typeface="Berlin Sans FB Demi" pitchFamily="34" charset="0"/>
              </a:rPr>
              <a:t>hujan</a:t>
            </a:r>
            <a:r>
              <a:rPr lang="en-US" sz="3900" dirty="0" smtClean="0">
                <a:latin typeface="Berlin Sans FB Demi" pitchFamily="34" charset="0"/>
              </a:rPr>
              <a:t> yang </a:t>
            </a:r>
            <a:r>
              <a:rPr lang="en-US" sz="3900" dirty="0" err="1" smtClean="0">
                <a:latin typeface="Berlin Sans FB Demi" pitchFamily="34" charset="0"/>
              </a:rPr>
              <a:t>sangat</a:t>
            </a:r>
            <a:r>
              <a:rPr lang="en-US" sz="3900" dirty="0" smtClean="0">
                <a:latin typeface="Berlin Sans FB Demi" pitchFamily="34" charset="0"/>
              </a:rPr>
              <a:t> </a:t>
            </a:r>
            <a:r>
              <a:rPr lang="en-US" sz="3900" dirty="0" err="1" smtClean="0">
                <a:latin typeface="Berlin Sans FB Demi" pitchFamily="34" charset="0"/>
              </a:rPr>
              <a:t>penting</a:t>
            </a:r>
            <a:r>
              <a:rPr lang="en-US" sz="3900" dirty="0" smtClean="0">
                <a:latin typeface="Berlin Sans FB Demi" pitchFamily="34" charset="0"/>
              </a:rPr>
              <a:t> </a:t>
            </a:r>
            <a:r>
              <a:rPr lang="en-US" sz="3900" dirty="0" err="1" smtClean="0">
                <a:latin typeface="Berlin Sans FB Demi" pitchFamily="34" charset="0"/>
              </a:rPr>
              <a:t>untuk</a:t>
            </a:r>
            <a:r>
              <a:rPr lang="en-US" sz="3900" dirty="0" smtClean="0">
                <a:latin typeface="Berlin Sans FB Demi" pitchFamily="34" charset="0"/>
              </a:rPr>
              <a:t> </a:t>
            </a:r>
            <a:r>
              <a:rPr lang="en-US" sz="3900" dirty="0" err="1" smtClean="0">
                <a:latin typeface="Berlin Sans FB Demi" pitchFamily="34" charset="0"/>
              </a:rPr>
              <a:t>pertanian</a:t>
            </a:r>
            <a:r>
              <a:rPr lang="en-US" sz="3900" dirty="0" smtClean="0">
                <a:latin typeface="Berlin Sans FB Demi" pitchFamily="34" charset="0"/>
              </a:rPr>
              <a:t> </a:t>
            </a:r>
          </a:p>
          <a:p>
            <a:r>
              <a:rPr lang="en-US" sz="3900" dirty="0" err="1" smtClean="0">
                <a:latin typeface="Berlin Sans FB Demi" pitchFamily="34" charset="0"/>
              </a:rPr>
              <a:t>Dewa</a:t>
            </a:r>
            <a:r>
              <a:rPr lang="en-US" sz="3900" dirty="0" smtClean="0">
                <a:latin typeface="Berlin Sans FB Demi" pitchFamily="34" charset="0"/>
              </a:rPr>
              <a:t> Agni (</a:t>
            </a:r>
            <a:r>
              <a:rPr lang="en-US" sz="3900" dirty="0" err="1" smtClean="0">
                <a:latin typeface="Berlin Sans FB Demi" pitchFamily="34" charset="0"/>
              </a:rPr>
              <a:t>api</a:t>
            </a:r>
            <a:r>
              <a:rPr lang="en-US" sz="3900" dirty="0" smtClean="0">
                <a:latin typeface="Berlin Sans FB Demi" pitchFamily="34" charset="0"/>
              </a:rPr>
              <a:t>) yang </a:t>
            </a:r>
            <a:r>
              <a:rPr lang="en-US" sz="3900" dirty="0" err="1" smtClean="0">
                <a:latin typeface="Berlin Sans FB Demi" pitchFamily="34" charset="0"/>
              </a:rPr>
              <a:t>berguna</a:t>
            </a:r>
            <a:r>
              <a:rPr lang="en-US" sz="3900" dirty="0" smtClean="0">
                <a:latin typeface="Berlin Sans FB Demi" pitchFamily="34" charset="0"/>
              </a:rPr>
              <a:t> </a:t>
            </a:r>
            <a:r>
              <a:rPr lang="en-US" sz="3900" dirty="0" err="1" smtClean="0">
                <a:latin typeface="Berlin Sans FB Demi" pitchFamily="34" charset="0"/>
              </a:rPr>
              <a:t>untuk</a:t>
            </a:r>
            <a:r>
              <a:rPr lang="en-US" sz="3900" dirty="0" smtClean="0">
                <a:latin typeface="Berlin Sans FB Demi" pitchFamily="34" charset="0"/>
              </a:rPr>
              <a:t> </a:t>
            </a:r>
            <a:r>
              <a:rPr lang="en-US" sz="3900" dirty="0" err="1" smtClean="0">
                <a:latin typeface="Berlin Sans FB Demi" pitchFamily="34" charset="0"/>
              </a:rPr>
              <a:t>memasak</a:t>
            </a:r>
            <a:r>
              <a:rPr lang="en-US" sz="3900" dirty="0" smtClean="0">
                <a:latin typeface="Berlin Sans FB Demi" pitchFamily="34" charset="0"/>
              </a:rPr>
              <a:t> </a:t>
            </a:r>
            <a:r>
              <a:rPr lang="en-US" sz="3900" dirty="0" err="1" smtClean="0">
                <a:latin typeface="Berlin Sans FB Demi" pitchFamily="34" charset="0"/>
              </a:rPr>
              <a:t>dan</a:t>
            </a:r>
            <a:r>
              <a:rPr lang="en-US" sz="3900" dirty="0" smtClean="0">
                <a:latin typeface="Berlin Sans FB Demi" pitchFamily="34" charset="0"/>
              </a:rPr>
              <a:t> </a:t>
            </a:r>
            <a:r>
              <a:rPr lang="en-US" sz="3900" dirty="0" err="1" smtClean="0">
                <a:latin typeface="Berlin Sans FB Demi" pitchFamily="34" charset="0"/>
              </a:rPr>
              <a:t>upacara-upacara</a:t>
            </a:r>
            <a:r>
              <a:rPr lang="en-US" sz="3900" dirty="0" smtClean="0">
                <a:latin typeface="Berlin Sans FB Demi" pitchFamily="34" charset="0"/>
              </a:rPr>
              <a:t> </a:t>
            </a:r>
            <a:r>
              <a:rPr lang="en-US" sz="3900" dirty="0" err="1" smtClean="0">
                <a:latin typeface="Berlin Sans FB Demi" pitchFamily="34" charset="0"/>
              </a:rPr>
              <a:t>keagamaan</a:t>
            </a:r>
            <a:r>
              <a:rPr lang="en-US" sz="3900" dirty="0" smtClean="0">
                <a:latin typeface="Berlin Sans FB Demi" pitchFamily="34" charset="0"/>
              </a:rPr>
              <a:t>. </a:t>
            </a:r>
          </a:p>
          <a:p>
            <a:r>
              <a:rPr lang="id-ID" sz="3900" i="1" dirty="0" smtClean="0">
                <a:latin typeface="Berlin Sans FB Demi" pitchFamily="34" charset="0"/>
              </a:rPr>
              <a:t>Pretivi</a:t>
            </a:r>
            <a:r>
              <a:rPr lang="id-ID" sz="3900" dirty="0" smtClean="0">
                <a:latin typeface="Berlin Sans FB Demi" pitchFamily="34" charset="0"/>
              </a:rPr>
              <a:t> sebagai dewa Bumi, </a:t>
            </a:r>
            <a:endParaRPr lang="en-US" sz="3900" dirty="0" smtClean="0">
              <a:latin typeface="Berlin Sans FB Demi" pitchFamily="34" charset="0"/>
            </a:endParaRPr>
          </a:p>
          <a:p>
            <a:r>
              <a:rPr lang="id-ID" sz="3900" i="1" dirty="0" smtClean="0">
                <a:latin typeface="Berlin Sans FB Demi" pitchFamily="34" charset="0"/>
              </a:rPr>
              <a:t>Surya</a:t>
            </a:r>
            <a:r>
              <a:rPr lang="id-ID" sz="3900" dirty="0" smtClean="0">
                <a:latin typeface="Berlin Sans FB Demi" pitchFamily="34" charset="0"/>
              </a:rPr>
              <a:t> sebagai Dewa Matahari, </a:t>
            </a:r>
            <a:endParaRPr lang="en-US" sz="3900" dirty="0" smtClean="0">
              <a:latin typeface="Berlin Sans FB Demi" pitchFamily="34" charset="0"/>
            </a:endParaRPr>
          </a:p>
          <a:p>
            <a:r>
              <a:rPr lang="id-ID" sz="3900" i="1" dirty="0" smtClean="0">
                <a:latin typeface="Berlin Sans FB Demi" pitchFamily="34" charset="0"/>
              </a:rPr>
              <a:t>Vayu</a:t>
            </a:r>
            <a:r>
              <a:rPr lang="id-ID" sz="3900" dirty="0" smtClean="0">
                <a:latin typeface="Berlin Sans FB Demi" pitchFamily="34" charset="0"/>
              </a:rPr>
              <a:t> sebagai Dewa Angin, </a:t>
            </a:r>
            <a:endParaRPr lang="en-US" sz="3900" dirty="0" smtClean="0">
              <a:latin typeface="Berlin Sans FB Demi" pitchFamily="34" charset="0"/>
            </a:endParaRPr>
          </a:p>
          <a:p>
            <a:r>
              <a:rPr lang="id-ID" sz="3900" i="1" dirty="0" smtClean="0">
                <a:latin typeface="Berlin Sans FB Demi" pitchFamily="34" charset="0"/>
              </a:rPr>
              <a:t>Varuna</a:t>
            </a:r>
            <a:r>
              <a:rPr lang="id-ID" sz="3900" dirty="0" smtClean="0">
                <a:latin typeface="Berlin Sans FB Demi" pitchFamily="34" charset="0"/>
              </a:rPr>
              <a:t> sebagai Dewa Laut,</a:t>
            </a:r>
            <a:r>
              <a:rPr lang="en-US" sz="4000" dirty="0" smtClean="0">
                <a:latin typeface="Berlin Sans FB Demi" pitchFamily="34" charset="0"/>
              </a:rPr>
              <a:t> </a:t>
            </a:r>
          </a:p>
          <a:p>
            <a:r>
              <a:rPr lang="en-US" sz="4000" dirty="0" err="1" smtClean="0">
                <a:latin typeface="Berlin Sans FB Demi" pitchFamily="34" charset="0"/>
              </a:rPr>
              <a:t>Dewi</a:t>
            </a:r>
            <a:r>
              <a:rPr lang="en-US" sz="4000" dirty="0" smtClean="0">
                <a:latin typeface="Berlin Sans FB Demi" pitchFamily="34" charset="0"/>
              </a:rPr>
              <a:t> </a:t>
            </a:r>
            <a:r>
              <a:rPr lang="en-US" sz="4000" dirty="0" err="1" smtClean="0">
                <a:latin typeface="Berlin Sans FB Demi" pitchFamily="34" charset="0"/>
              </a:rPr>
              <a:t>Durga</a:t>
            </a:r>
            <a:r>
              <a:rPr lang="en-US" sz="4000" dirty="0" smtClean="0">
                <a:latin typeface="Berlin Sans FB Demi" pitchFamily="34" charset="0"/>
              </a:rPr>
              <a:t> </a:t>
            </a:r>
            <a:r>
              <a:rPr lang="en-US" sz="4000" dirty="0" err="1" smtClean="0">
                <a:latin typeface="Berlin Sans FB Demi" pitchFamily="34" charset="0"/>
              </a:rPr>
              <a:t>atau</a:t>
            </a:r>
            <a:r>
              <a:rPr lang="en-US" sz="4000" dirty="0" smtClean="0">
                <a:latin typeface="Berlin Sans FB Demi" pitchFamily="34" charset="0"/>
              </a:rPr>
              <a:t> </a:t>
            </a:r>
            <a:r>
              <a:rPr lang="en-US" sz="4000" dirty="0" err="1" smtClean="0">
                <a:latin typeface="Berlin Sans FB Demi" pitchFamily="34" charset="0"/>
              </a:rPr>
              <a:t>Dewi</a:t>
            </a:r>
            <a:r>
              <a:rPr lang="en-US" sz="4000" dirty="0" smtClean="0">
                <a:latin typeface="Berlin Sans FB Demi" pitchFamily="34" charset="0"/>
              </a:rPr>
              <a:t> </a:t>
            </a:r>
            <a:r>
              <a:rPr lang="en-US" sz="4000" dirty="0" err="1" smtClean="0">
                <a:latin typeface="Berlin Sans FB Demi" pitchFamily="34" charset="0"/>
              </a:rPr>
              <a:t>Maut</a:t>
            </a:r>
            <a:r>
              <a:rPr lang="en-US" sz="4000" dirty="0" smtClean="0">
                <a:latin typeface="Berlin Sans FB Demi" pitchFamily="34" charset="0"/>
              </a:rPr>
              <a:t>.</a:t>
            </a:r>
            <a:r>
              <a:rPr lang="en-US" sz="4000" b="1" dirty="0" smtClean="0">
                <a:latin typeface="Berlin Sans FB Demi" pitchFamily="34" charset="0"/>
              </a:rPr>
              <a:t> </a:t>
            </a:r>
          </a:p>
          <a:p>
            <a:r>
              <a:rPr lang="en-US" sz="3900" dirty="0" err="1" smtClean="0">
                <a:latin typeface="Berlin Sans FB Demi" pitchFamily="34" charset="0"/>
              </a:rPr>
              <a:t>dll</a:t>
            </a:r>
            <a:endParaRPr lang="en-US" sz="3900" dirty="0" smtClean="0">
              <a:latin typeface="Berlin Sans FB Demi" pitchFamily="34" charset="0"/>
            </a:endParaRPr>
          </a:p>
          <a:p>
            <a:endParaRPr lang="en-US" sz="39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981200" y="228600"/>
            <a:ext cx="2105025" cy="2095500"/>
          </a:xfrm>
          <a:prstGeom prst="rect">
            <a:avLst/>
          </a:prstGeom>
          <a:noFill/>
          <a:ln w="9525">
            <a:noFill/>
            <a:miter lim="800000"/>
            <a:headEnd/>
            <a:tailEnd/>
          </a:ln>
          <a:effectLst/>
        </p:spPr>
      </p:pic>
      <p:pic>
        <p:nvPicPr>
          <p:cNvPr id="3076" name="Picture 4"/>
          <p:cNvPicPr>
            <a:picLocks noGrp="1" noChangeAspect="1" noChangeArrowheads="1"/>
          </p:cNvPicPr>
          <p:nvPr>
            <p:ph idx="1"/>
          </p:nvPr>
        </p:nvPicPr>
        <p:blipFill>
          <a:blip r:embed="rId3"/>
          <a:srcRect/>
          <a:stretch>
            <a:fillRect/>
          </a:stretch>
        </p:blipFill>
        <p:spPr bwMode="auto">
          <a:xfrm>
            <a:off x="6781800" y="304800"/>
            <a:ext cx="2066925" cy="2286000"/>
          </a:xfrm>
          <a:prstGeom prst="rect">
            <a:avLst/>
          </a:prstGeom>
          <a:noFill/>
          <a:ln w="9525">
            <a:noFill/>
            <a:miter lim="800000"/>
            <a:headEnd/>
            <a:tailEnd/>
          </a:ln>
          <a:effectLst/>
        </p:spPr>
      </p:pic>
      <p:sp>
        <p:nvSpPr>
          <p:cNvPr id="8" name="Rectangle 7"/>
          <p:cNvSpPr/>
          <p:nvPr/>
        </p:nvSpPr>
        <p:spPr>
          <a:xfrm>
            <a:off x="7086600" y="1828800"/>
            <a:ext cx="1752600"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err="1" smtClean="0"/>
              <a:t>Dewa</a:t>
            </a:r>
            <a:r>
              <a:rPr lang="en-US" sz="1400" dirty="0" smtClean="0"/>
              <a:t> </a:t>
            </a:r>
            <a:r>
              <a:rPr lang="en-US" sz="1400" dirty="0" err="1" smtClean="0"/>
              <a:t>Wisnu</a:t>
            </a:r>
            <a:r>
              <a:rPr lang="en-US" sz="1400" dirty="0" smtClean="0"/>
              <a:t>, </a:t>
            </a:r>
            <a:r>
              <a:rPr lang="en-US" sz="1400" b="1" dirty="0" err="1" smtClean="0"/>
              <a:t>Dewi</a:t>
            </a:r>
            <a:r>
              <a:rPr lang="en-US" sz="1400" dirty="0" smtClean="0"/>
              <a:t> </a:t>
            </a:r>
            <a:r>
              <a:rPr lang="en-US" sz="1400" dirty="0" err="1" smtClean="0"/>
              <a:t>Laksmi</a:t>
            </a:r>
            <a:r>
              <a:rPr lang="en-US" sz="1400" dirty="0" smtClean="0"/>
              <a:t> </a:t>
            </a:r>
            <a:r>
              <a:rPr lang="en-US" sz="1400" dirty="0" err="1" smtClean="0"/>
              <a:t>dan</a:t>
            </a:r>
            <a:r>
              <a:rPr lang="en-US" sz="1400" dirty="0" smtClean="0"/>
              <a:t> Garuda</a:t>
            </a:r>
            <a:endParaRPr lang="en-US" sz="1400" dirty="0"/>
          </a:p>
        </p:txBody>
      </p:sp>
      <p:pic>
        <p:nvPicPr>
          <p:cNvPr id="3077" name="Picture 5"/>
          <p:cNvPicPr>
            <a:picLocks noChangeAspect="1" noChangeArrowheads="1"/>
          </p:cNvPicPr>
          <p:nvPr/>
        </p:nvPicPr>
        <p:blipFill>
          <a:blip r:embed="rId4"/>
          <a:srcRect/>
          <a:stretch>
            <a:fillRect/>
          </a:stretch>
        </p:blipFill>
        <p:spPr bwMode="auto">
          <a:xfrm>
            <a:off x="1981200" y="2514600"/>
            <a:ext cx="2057400" cy="24384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a:srcRect/>
          <a:stretch>
            <a:fillRect/>
          </a:stretch>
        </p:blipFill>
        <p:spPr bwMode="auto">
          <a:xfrm>
            <a:off x="4267200" y="2743200"/>
            <a:ext cx="2057400" cy="2667000"/>
          </a:xfrm>
          <a:prstGeom prst="rect">
            <a:avLst/>
          </a:prstGeom>
          <a:noFill/>
          <a:ln w="9525">
            <a:noFill/>
            <a:miter lim="800000"/>
            <a:headEnd/>
            <a:tailEnd/>
          </a:ln>
          <a:effectLst/>
        </p:spPr>
      </p:pic>
      <p:sp>
        <p:nvSpPr>
          <p:cNvPr id="11" name="Rectangle 10"/>
          <p:cNvSpPr/>
          <p:nvPr/>
        </p:nvSpPr>
        <p:spPr>
          <a:xfrm>
            <a:off x="4343400" y="2971800"/>
            <a:ext cx="615142"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t>Agni</a:t>
            </a:r>
            <a:endParaRPr lang="en-US" dirty="0"/>
          </a:p>
        </p:txBody>
      </p:sp>
      <p:sp>
        <p:nvSpPr>
          <p:cNvPr id="12" name="Rectangle 11"/>
          <p:cNvSpPr/>
          <p:nvPr/>
        </p:nvSpPr>
        <p:spPr>
          <a:xfrm>
            <a:off x="1828800" y="2590800"/>
            <a:ext cx="9284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t>Baruna</a:t>
            </a:r>
            <a:endParaRPr lang="en-US" dirty="0"/>
          </a:p>
        </p:txBody>
      </p:sp>
      <p:pic>
        <p:nvPicPr>
          <p:cNvPr id="3079" name="Picture 7"/>
          <p:cNvPicPr>
            <a:picLocks noChangeAspect="1" noChangeArrowheads="1"/>
          </p:cNvPicPr>
          <p:nvPr/>
        </p:nvPicPr>
        <p:blipFill>
          <a:blip r:embed="rId6"/>
          <a:srcRect/>
          <a:stretch>
            <a:fillRect/>
          </a:stretch>
        </p:blipFill>
        <p:spPr bwMode="auto">
          <a:xfrm>
            <a:off x="4419600" y="304800"/>
            <a:ext cx="2057400" cy="2305050"/>
          </a:xfrm>
          <a:prstGeom prst="rect">
            <a:avLst/>
          </a:prstGeom>
          <a:noFill/>
          <a:ln w="9525">
            <a:noFill/>
            <a:miter lim="800000"/>
            <a:headEnd/>
            <a:tailEnd/>
          </a:ln>
          <a:effectLst/>
        </p:spPr>
      </p:pic>
      <p:sp>
        <p:nvSpPr>
          <p:cNvPr id="14" name="Rectangle 13"/>
          <p:cNvSpPr/>
          <p:nvPr/>
        </p:nvSpPr>
        <p:spPr>
          <a:xfrm>
            <a:off x="4419600" y="2209800"/>
            <a:ext cx="13716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err="1" smtClean="0">
                <a:solidFill>
                  <a:srgbClr val="FF0000"/>
                </a:solidFill>
              </a:rPr>
              <a:t>Dewa</a:t>
            </a:r>
            <a:r>
              <a:rPr lang="en-US" dirty="0" smtClean="0">
                <a:solidFill>
                  <a:srgbClr val="FF0000"/>
                </a:solidFill>
              </a:rPr>
              <a:t> </a:t>
            </a:r>
            <a:r>
              <a:rPr lang="en-US" dirty="0" smtClean="0"/>
              <a:t>Surya</a:t>
            </a:r>
            <a:endParaRPr lang="en-US" dirty="0"/>
          </a:p>
        </p:txBody>
      </p:sp>
      <p:pic>
        <p:nvPicPr>
          <p:cNvPr id="3080" name="Picture 8"/>
          <p:cNvPicPr>
            <a:picLocks noChangeAspect="1" noChangeArrowheads="1"/>
          </p:cNvPicPr>
          <p:nvPr/>
        </p:nvPicPr>
        <p:blipFill>
          <a:blip r:embed="rId7"/>
          <a:srcRect/>
          <a:stretch>
            <a:fillRect/>
          </a:stretch>
        </p:blipFill>
        <p:spPr bwMode="auto">
          <a:xfrm flipH="1">
            <a:off x="2590800" y="4648200"/>
            <a:ext cx="1905000" cy="1981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6" name="Rectangle 15"/>
          <p:cNvSpPr/>
          <p:nvPr/>
        </p:nvSpPr>
        <p:spPr>
          <a:xfrm>
            <a:off x="1828800" y="6019800"/>
            <a:ext cx="1428596" cy="369332"/>
          </a:xfrm>
          <a:prstGeom prst="rect">
            <a:avLst/>
          </a:prstGeom>
        </p:spPr>
        <p:txBody>
          <a:bodyPr wrap="none">
            <a:spAutoFit/>
          </a:bodyPr>
          <a:lstStyle/>
          <a:p>
            <a:r>
              <a:rPr lang="en-US" dirty="0" err="1" smtClean="0"/>
              <a:t>Dewa</a:t>
            </a:r>
            <a:r>
              <a:rPr lang="en-US" dirty="0" smtClean="0"/>
              <a:t> </a:t>
            </a:r>
            <a:r>
              <a:rPr lang="en-US" dirty="0" err="1" smtClean="0"/>
              <a:t>Bulan</a:t>
            </a:r>
            <a:endParaRPr lang="en-US" dirty="0"/>
          </a:p>
        </p:txBody>
      </p:sp>
      <p:sp>
        <p:nvSpPr>
          <p:cNvPr id="17" name="Rectangle 16"/>
          <p:cNvSpPr/>
          <p:nvPr/>
        </p:nvSpPr>
        <p:spPr>
          <a:xfrm>
            <a:off x="7239000" y="6019800"/>
            <a:ext cx="1295400" cy="461665"/>
          </a:xfrm>
          <a:prstGeom prst="rect">
            <a:avLst/>
          </a:prstGeom>
          <a:ln>
            <a:solidFill>
              <a:schemeClr val="accent1"/>
            </a:solidFill>
          </a:ln>
        </p:spPr>
        <p:txBody>
          <a:bodyPr wrap="square">
            <a:spAutoFit/>
          </a:bodyPr>
          <a:lstStyle/>
          <a:p>
            <a:r>
              <a:rPr lang="en-US" sz="1200" dirty="0" err="1" smtClean="0"/>
              <a:t>Dewa</a:t>
            </a:r>
            <a:r>
              <a:rPr lang="en-US" sz="1200" dirty="0" smtClean="0"/>
              <a:t> </a:t>
            </a:r>
            <a:r>
              <a:rPr lang="en-US" sz="1200" dirty="0" err="1" smtClean="0"/>
              <a:t>Indra</a:t>
            </a:r>
            <a:r>
              <a:rPr lang="en-US" sz="1200" dirty="0" smtClean="0"/>
              <a:t> (</a:t>
            </a:r>
            <a:r>
              <a:rPr lang="en-US" sz="1200" dirty="0" err="1" smtClean="0"/>
              <a:t>Hujan</a:t>
            </a:r>
            <a:r>
              <a:rPr lang="en-US" sz="1200" dirty="0" smtClean="0"/>
              <a:t>/</a:t>
            </a:r>
            <a:r>
              <a:rPr lang="en-US" sz="1200" dirty="0" err="1" smtClean="0"/>
              <a:t>Perang</a:t>
            </a:r>
            <a:r>
              <a:rPr lang="en-US" sz="1200" dirty="0" smtClean="0"/>
              <a:t>)</a:t>
            </a:r>
            <a:endParaRPr lang="en-US" sz="1200" dirty="0"/>
          </a:p>
        </p:txBody>
      </p:sp>
      <p:pic>
        <p:nvPicPr>
          <p:cNvPr id="3081" name="Picture 9"/>
          <p:cNvPicPr>
            <a:picLocks noChangeAspect="1" noChangeArrowheads="1"/>
          </p:cNvPicPr>
          <p:nvPr/>
        </p:nvPicPr>
        <p:blipFill>
          <a:blip r:embed="rId8"/>
          <a:srcRect/>
          <a:stretch>
            <a:fillRect/>
          </a:stretch>
        </p:blipFill>
        <p:spPr bwMode="auto">
          <a:xfrm>
            <a:off x="5638800" y="4572000"/>
            <a:ext cx="1828800" cy="20193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82" name="Picture 10"/>
          <p:cNvPicPr>
            <a:picLocks noChangeAspect="1" noChangeArrowheads="1"/>
          </p:cNvPicPr>
          <p:nvPr/>
        </p:nvPicPr>
        <p:blipFill>
          <a:blip r:embed="rId9" cstate="print"/>
          <a:srcRect/>
          <a:stretch>
            <a:fillRect/>
          </a:stretch>
        </p:blipFill>
        <p:spPr bwMode="auto">
          <a:xfrm>
            <a:off x="6934200" y="2743200"/>
            <a:ext cx="1905000" cy="2362200"/>
          </a:xfrm>
          <a:prstGeom prst="rect">
            <a:avLst/>
          </a:prstGeom>
          <a:noFill/>
          <a:ln w="9525">
            <a:noFill/>
            <a:miter lim="800000"/>
            <a:headEnd/>
            <a:tailEnd/>
          </a:ln>
          <a:effectLst/>
        </p:spPr>
      </p:pic>
      <p:sp>
        <p:nvSpPr>
          <p:cNvPr id="21" name="Rectangle 20"/>
          <p:cNvSpPr/>
          <p:nvPr/>
        </p:nvSpPr>
        <p:spPr>
          <a:xfrm>
            <a:off x="6781800" y="4114800"/>
            <a:ext cx="1371600"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dirty="0" err="1" smtClean="0"/>
              <a:t>Dewi</a:t>
            </a:r>
            <a:r>
              <a:rPr lang="en-US" sz="1200" dirty="0" smtClean="0"/>
              <a:t> </a:t>
            </a:r>
            <a:r>
              <a:rPr lang="en-US" sz="1200" dirty="0" err="1" smtClean="0"/>
              <a:t>Durga</a:t>
            </a:r>
            <a:r>
              <a:rPr lang="en-US" sz="1200" dirty="0" smtClean="0"/>
              <a:t> (</a:t>
            </a:r>
            <a:r>
              <a:rPr lang="en-US" sz="1200" dirty="0" err="1" smtClean="0"/>
              <a:t>Pencabut</a:t>
            </a:r>
            <a:r>
              <a:rPr lang="en-US" sz="1200" dirty="0" smtClean="0"/>
              <a:t> </a:t>
            </a:r>
            <a:r>
              <a:rPr lang="en-US" sz="1200" dirty="0" err="1" smtClean="0"/>
              <a:t>Nyawa</a:t>
            </a:r>
            <a:r>
              <a:rPr lang="en-US" sz="1200" dirty="0" smtClean="0"/>
              <a:t>) </a:t>
            </a:r>
            <a:endParaRPr lang="en-US" sz="1200" dirty="0"/>
          </a:p>
        </p:txBody>
      </p:sp>
      <p:sp>
        <p:nvSpPr>
          <p:cNvPr id="18" name="Rectangle 17"/>
          <p:cNvSpPr/>
          <p:nvPr/>
        </p:nvSpPr>
        <p:spPr>
          <a:xfrm>
            <a:off x="1905000" y="1752600"/>
            <a:ext cx="11208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err="1" smtClean="0"/>
              <a:t>Ganesha</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905000" y="1524000"/>
            <a:ext cx="6934200" cy="4495800"/>
          </a:xfrm>
          <a:prstGeom prst="rect">
            <a:avLst/>
          </a:prstGeom>
          <a:noFill/>
          <a:ln w="9525">
            <a:noFill/>
            <a:miter lim="800000"/>
            <a:headEnd/>
            <a:tailEnd/>
          </a:ln>
          <a:effectLst/>
        </p:spPr>
      </p:pic>
      <p:sp>
        <p:nvSpPr>
          <p:cNvPr id="5" name="Title 4"/>
          <p:cNvSpPr>
            <a:spLocks noGrp="1"/>
          </p:cNvSpPr>
          <p:nvPr>
            <p:ph type="title"/>
          </p:nvPr>
        </p:nvSpPr>
        <p:spPr>
          <a:xfrm>
            <a:off x="1905000" y="228600"/>
            <a:ext cx="6934200" cy="1066800"/>
          </a:xfrm>
          <a:prstGeom prst="rect">
            <a:avLst/>
          </a:prstGeom>
        </p:spPr>
        <p:txBody>
          <a:bodyPr wrap="square">
            <a:prstTxWarp prst="textDeflateBottom">
              <a:avLst/>
            </a:prstTxWarp>
            <a:spAutoFit/>
          </a:bodyPr>
          <a:lstStyle/>
          <a:p>
            <a:pPr algn="ctr"/>
            <a:r>
              <a:rPr lang="en-US" sz="6600" b="1" dirty="0" smtClean="0">
                <a:ln w="11430">
                  <a:solidFill>
                    <a:srgbClr val="002060"/>
                  </a:solidFill>
                </a:ln>
                <a:solidFill>
                  <a:srgbClr val="FF0000"/>
                </a:solidFill>
                <a:effectLst>
                  <a:outerShdw blurRad="50800" dist="39000" dir="5460000" algn="tl">
                    <a:srgbClr val="000000">
                      <a:alpha val="38000"/>
                    </a:srgbClr>
                  </a:outerShdw>
                </a:effectLst>
                <a:latin typeface="Pristina" pitchFamily="66" charset="0"/>
              </a:rPr>
              <a:t>SISTEM KASTA</a:t>
            </a:r>
            <a:endParaRPr lang="en-US" sz="6600" dirty="0">
              <a:ln w="11430">
                <a:solidFill>
                  <a:srgbClr val="002060"/>
                </a:solidFill>
              </a:ln>
              <a:solidFill>
                <a:srgbClr val="FF0000"/>
              </a:solidFill>
            </a:endParaRPr>
          </a:p>
        </p:txBody>
      </p:sp>
      <p:sp>
        <p:nvSpPr>
          <p:cNvPr id="6" name="Rectangle 5"/>
          <p:cNvSpPr/>
          <p:nvPr/>
        </p:nvSpPr>
        <p:spPr>
          <a:xfrm>
            <a:off x="1905000" y="6019800"/>
            <a:ext cx="6934200" cy="646331"/>
          </a:xfrm>
          <a:prstGeom prst="rect">
            <a:avLst/>
          </a:prstGeom>
          <a:solidFill>
            <a:srgbClr val="FFFF00"/>
          </a:solidFill>
          <a:ln>
            <a:solidFill>
              <a:srgbClr val="FF0000"/>
            </a:solidFill>
          </a:ln>
        </p:spPr>
        <p:txBody>
          <a:bodyPr wrap="square">
            <a:spAutoFit/>
          </a:bodyPr>
          <a:lstStyle/>
          <a:p>
            <a:pPr>
              <a:buNone/>
            </a:pPr>
            <a:r>
              <a:rPr lang="en-US" i="1" dirty="0" err="1" smtClean="0">
                <a:solidFill>
                  <a:srgbClr val="FF0000"/>
                </a:solidFill>
                <a:latin typeface="Bauhaus 93" pitchFamily="82" charset="0"/>
              </a:rPr>
              <a:t>Tujuannya</a:t>
            </a:r>
            <a:r>
              <a:rPr lang="en-US" dirty="0" smtClean="0"/>
              <a:t>  </a:t>
            </a:r>
            <a:r>
              <a:rPr lang="en-US" dirty="0" err="1" smtClean="0"/>
              <a:t>supaya</a:t>
            </a:r>
            <a:r>
              <a:rPr lang="en-US" dirty="0" smtClean="0"/>
              <a:t> </a:t>
            </a:r>
            <a:r>
              <a:rPr lang="en-US" dirty="0" err="1" smtClean="0"/>
              <a:t>tidak</a:t>
            </a:r>
            <a:r>
              <a:rPr lang="en-US" dirty="0" smtClean="0"/>
              <a:t> </a:t>
            </a:r>
            <a:r>
              <a:rPr lang="en-US" dirty="0" err="1" smtClean="0"/>
              <a:t>terjadi</a:t>
            </a:r>
            <a:r>
              <a:rPr lang="en-US" dirty="0" smtClean="0"/>
              <a:t> </a:t>
            </a:r>
            <a:r>
              <a:rPr lang="en-US" dirty="0" err="1" smtClean="0"/>
              <a:t>percampuran</a:t>
            </a:r>
            <a:r>
              <a:rPr lang="en-US" dirty="0" smtClean="0"/>
              <a:t> </a:t>
            </a:r>
            <a:r>
              <a:rPr lang="en-US" dirty="0" err="1" smtClean="0"/>
              <a:t>antara</a:t>
            </a:r>
            <a:r>
              <a:rPr lang="en-US" dirty="0" smtClean="0"/>
              <a:t> </a:t>
            </a:r>
            <a:r>
              <a:rPr lang="en-US" dirty="0" err="1" smtClean="0"/>
              <a:t>penduduk</a:t>
            </a:r>
            <a:r>
              <a:rPr lang="en-US" dirty="0" smtClean="0"/>
              <a:t> </a:t>
            </a:r>
            <a:r>
              <a:rPr lang="en-US" dirty="0" err="1" smtClean="0"/>
              <a:t>asli</a:t>
            </a:r>
            <a:r>
              <a:rPr lang="en-US" dirty="0" smtClean="0"/>
              <a:t> </a:t>
            </a:r>
            <a:r>
              <a:rPr lang="en-US" dirty="0" err="1" smtClean="0"/>
              <a:t>dan</a:t>
            </a:r>
            <a:r>
              <a:rPr lang="en-US" dirty="0" smtClean="0"/>
              <a:t> </a:t>
            </a:r>
            <a:r>
              <a:rPr lang="en-US" dirty="0" err="1" smtClean="0"/>
              <a:t>bangsa</a:t>
            </a:r>
            <a:r>
              <a:rPr lang="en-US" dirty="0" smtClean="0"/>
              <a:t> </a:t>
            </a:r>
            <a:r>
              <a:rPr lang="en-US" dirty="0" err="1" smtClean="0"/>
              <a:t>Arya</a:t>
            </a:r>
            <a:r>
              <a:rPr lang="en-US" dirty="0" smtClean="0"/>
              <a:t>.(</a:t>
            </a:r>
            <a:r>
              <a:rPr lang="en-US" dirty="0" err="1" smtClean="0">
                <a:latin typeface="Magneto" pitchFamily="82" charset="0"/>
              </a:rPr>
              <a:t>menjaga</a:t>
            </a:r>
            <a:r>
              <a:rPr lang="en-US" dirty="0" smtClean="0">
                <a:latin typeface="Magneto" pitchFamily="82" charset="0"/>
              </a:rPr>
              <a:t> </a:t>
            </a:r>
            <a:r>
              <a:rPr lang="en-US" dirty="0" err="1" smtClean="0">
                <a:latin typeface="Magneto" pitchFamily="82" charset="0"/>
              </a:rPr>
              <a:t>kemurnian</a:t>
            </a:r>
            <a:r>
              <a:rPr lang="en-US" dirty="0" smtClean="0">
                <a:latin typeface="Magneto" pitchFamily="82" charset="0"/>
              </a:rPr>
              <a:t> </a:t>
            </a:r>
            <a:r>
              <a:rPr lang="en-US" dirty="0" err="1" smtClean="0">
                <a:latin typeface="Magneto" pitchFamily="82" charset="0"/>
              </a:rPr>
              <a:t>ras</a:t>
            </a:r>
            <a:r>
              <a:rPr lang="en-US" dirty="0" smtClean="0">
                <a:latin typeface="Magneto" pitchFamily="82" charset="0"/>
              </a:rPr>
              <a:t> </a:t>
            </a:r>
            <a:r>
              <a:rPr lang="en-US" dirty="0" err="1" smtClean="0">
                <a:latin typeface="Magneto" pitchFamily="82" charset="0"/>
              </a:rPr>
              <a:t>Arya</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64374ca6fb7bf7b75c115398b51cbaf8cb2bf446"/>
  <p:tag name="ARTICULATE_PROJECT_OPEN" val="0"/>
</p:tagLst>
</file>

<file path=ppt/theme/theme1.xml><?xml version="1.0" encoding="utf-8"?>
<a:theme xmlns:a="http://schemas.openxmlformats.org/drawingml/2006/main" name="Template BA - SMAKI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2678</TotalTime>
  <Words>1869</Words>
  <Application>Microsoft Office PowerPoint</Application>
  <PresentationFormat>On-screen Show (4:3)</PresentationFormat>
  <Paragraphs>290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Template BA - SMAKIM</vt:lpstr>
      <vt:lpstr>Slide 1</vt:lpstr>
      <vt:lpstr>SK-KD</vt:lpstr>
      <vt:lpstr>INDIKATOR</vt:lpstr>
      <vt:lpstr> Agama Hindu Berkembang di India pada ± tahun 1500 SM  </vt:lpstr>
      <vt:lpstr>Kitab suci lainnya ( disamping Weda )</vt:lpstr>
      <vt:lpstr>Polytheisme ( menyembah banyak dewa )</vt:lpstr>
      <vt:lpstr>Selain Dewa Trimurti</vt:lpstr>
      <vt:lpstr>Slide 8</vt:lpstr>
      <vt:lpstr>SISTEM KASTA</vt:lpstr>
      <vt:lpstr>4  tingkatan atau kasta  ( Caturwarna )</vt:lpstr>
      <vt:lpstr>Slide 11</vt:lpstr>
      <vt:lpstr> Triwangsa Terdiri atas kaum brahmana, ksatria dan waisya,  </vt:lpstr>
      <vt:lpstr>Tempat yang dianggap suci </vt:lpstr>
      <vt:lpstr>  Beberapa cara untuk mencapainirwana </vt:lpstr>
      <vt:lpstr>Upacara keagamaan, umumnya upacara korban (yajna)</vt:lpstr>
      <vt:lpstr> KITAB SUCI : Kitab suci agama hindu disebut weda(veda),  artinya pengetahuan tentang agama, yang terdiri dari 4 Samhita   atau “himpunan”  </vt:lpstr>
      <vt:lpstr>Agama Buddha</vt:lpstr>
      <vt:lpstr>Slide 18</vt:lpstr>
      <vt:lpstr>Perbedaan dengan ajaran Hindu</vt:lpstr>
      <vt:lpstr>  Tripittaka  (“ Tiga Keranjang ”)</vt:lpstr>
      <vt:lpstr>Slide 21</vt:lpstr>
      <vt:lpstr>8 (delapan) jalan kebenaran atau Astavidha  untuk mencapai nirvana</vt:lpstr>
      <vt:lpstr>Aliran dalam agama Buddha</vt:lpstr>
      <vt:lpstr>Tempat-tempat yang dianggap suci dan keramat  oleh pemeluk agama Buddha </vt:lpstr>
      <vt:lpstr>Slide 25</vt:lpstr>
      <vt:lpstr>Slide 26</vt:lpstr>
      <vt:lpstr>PETA JALUR PERDAGANGAN KUNO</vt:lpstr>
      <vt:lpstr>  TEORI KESATRIA – FDK BOSSCH. </vt:lpstr>
      <vt:lpstr>Slide 29</vt:lpstr>
      <vt:lpstr> TEORI BRAHMANA – VAN LEUR. </vt:lpstr>
      <vt:lpstr>Lanjutan</vt:lpstr>
      <vt:lpstr>Teori Sudra</vt:lpstr>
      <vt:lpstr>Slide 33</vt:lpstr>
      <vt:lpstr>TEORI ARUS BALIK- F.D.K. BOSCH.</vt:lpstr>
      <vt:lpstr>Tahap 1</vt:lpstr>
      <vt:lpstr>Tahap 2</vt:lpstr>
      <vt:lpstr>Perkembangan  agama dan kebudayaan   Hindu-Buddha  di Indonesia </vt:lpstr>
      <vt:lpstr>PENGARUH HINDU BUDDHA</vt:lpstr>
      <vt:lpstr>Slide 39</vt:lpstr>
      <vt:lpstr> Agama</vt:lpstr>
      <vt:lpstr>SENI BANGUNAN</vt:lpstr>
      <vt:lpstr>SENI RUPA/SENI LUKIS</vt:lpstr>
      <vt:lpstr>  SENI SASTRA </vt:lpstr>
      <vt:lpstr>Bahasa</vt:lpstr>
      <vt:lpstr> Rashtriya Panchaanga (National Calendar) : Saka </vt:lpstr>
      <vt:lpstr>PEMERINTAHAN</vt:lpstr>
      <vt:lpstr>KERAJAAN-2  HINDU-BUDDHA DI INDONESIA</vt:lpstr>
      <vt:lpstr>Beberapa pengaruh peradaban Lembah Sungai Indus terhadap kebudayaan dan seluruh aspek kehidupan bangsa Indonesia</vt:lpstr>
      <vt:lpstr>Sumber Belajar </vt:lpstr>
      <vt:lpstr>Slide 50</vt:lpstr>
      <vt:lpstr>TERIMAKASIH ATAS PERHATIANNYA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acer</cp:lastModifiedBy>
  <cp:revision>279</cp:revision>
  <dcterms:created xsi:type="dcterms:W3CDTF">2010-11-13T13:30:19Z</dcterms:created>
  <dcterms:modified xsi:type="dcterms:W3CDTF">2015-07-30T17:14:37Z</dcterms:modified>
</cp:coreProperties>
</file>